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56" r:id="rId3"/>
    <p:sldId id="257" r:id="rId4"/>
    <p:sldId id="267" r:id="rId5"/>
    <p:sldId id="258" r:id="rId6"/>
    <p:sldId id="261" r:id="rId7"/>
    <p:sldId id="259" r:id="rId8"/>
    <p:sldId id="262" r:id="rId9"/>
    <p:sldId id="260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ole Williams" initials="NW" lastIdx="1" clrIdx="0">
    <p:extLst>
      <p:ext uri="{19B8F6BF-5375-455C-9EA6-DF929625EA0E}">
        <p15:presenceInfo xmlns:p15="http://schemas.microsoft.com/office/powerpoint/2012/main" userId="S-1-5-21-1599424579-567184346-1537214378-60293" providerId="AD"/>
      </p:ext>
    </p:extLst>
  </p:cmAuthor>
  <p:cmAuthor id="2" name="Richard Penksa" initials="RP" lastIdx="1" clrIdx="1">
    <p:extLst>
      <p:ext uri="{19B8F6BF-5375-455C-9EA6-DF929625EA0E}">
        <p15:presenceInfo xmlns:p15="http://schemas.microsoft.com/office/powerpoint/2012/main" userId="S::rpenksa@mhsinc.org::a589dc85-7029-4fe3-ad6b-a6683f34cf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08T15:17:21.019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83613-514F-4F3F-A0C8-6411BBEAC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925" y="-121186"/>
            <a:ext cx="9448800" cy="1702336"/>
          </a:xfrm>
        </p:spPr>
        <p:txBody>
          <a:bodyPr>
            <a:normAutofit fontScale="90000"/>
          </a:bodyPr>
          <a:lstStyle/>
          <a:p>
            <a:r>
              <a:rPr lang="en-US" dirty="0"/>
              <a:t>MHS- </a:t>
            </a:r>
            <a:br>
              <a:rPr lang="en-US" dirty="0"/>
            </a:br>
            <a:r>
              <a:rPr lang="en-US" dirty="0"/>
              <a:t>Counties with Housing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7F4FC-BDE2-407F-B0EC-C96005001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581150"/>
            <a:ext cx="9448800" cy="43148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Fresno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Madera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San Bernardino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Contra Costa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San Diego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Tulare*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Santa Clara*</a:t>
            </a:r>
          </a:p>
        </p:txBody>
      </p:sp>
    </p:spTree>
    <p:extLst>
      <p:ext uri="{BB962C8B-B14F-4D97-AF65-F5344CB8AC3E}">
        <p14:creationId xmlns:p14="http://schemas.microsoft.com/office/powerpoint/2010/main" val="287513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43E35D-3A8A-4D87-83E0-F070EEABF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657" y="764373"/>
            <a:ext cx="8610600" cy="1293028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36 e Saginaw way Fresno, ca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D99E8-7537-4088-94BD-50C45868C79E}"/>
              </a:ext>
            </a:extLst>
          </p:cNvPr>
          <p:cNvSpPr txBox="1"/>
          <p:nvPr/>
        </p:nvSpPr>
        <p:spPr>
          <a:xfrm>
            <a:off x="528506" y="3003259"/>
            <a:ext cx="55674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1 &amp; 2 bedrooms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Fully furnished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Newly renovated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Wash house with free washers and dryers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Beautiful land 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Security gate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Parking </a:t>
            </a:r>
          </a:p>
        </p:txBody>
      </p:sp>
    </p:spTree>
    <p:extLst>
      <p:ext uri="{BB962C8B-B14F-4D97-AF65-F5344CB8AC3E}">
        <p14:creationId xmlns:p14="http://schemas.microsoft.com/office/powerpoint/2010/main" val="3267655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7743">
        <p15:prstTrans prst="curtains"/>
      </p:transition>
    </mc:Choice>
    <mc:Fallback xmlns="">
      <p:transition advClick="0" advTm="774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80B85C-9BFF-4237-8638-70D97CA10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Bond property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3F379-DF2A-4D48-A853-1A42C7CC7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small" dirty="0"/>
              <a:t>Before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CA60BE1-8F14-4DB6-9C91-5DF2007023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800" y="3132138"/>
            <a:ext cx="5245217" cy="30861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0CC412-9E09-4925-808A-EA59F14531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cap="small" dirty="0"/>
              <a:t>After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8148BEB-720A-44E9-92C3-7360DA485D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00800" y="3132138"/>
            <a:ext cx="5105400" cy="3086100"/>
          </a:xfrm>
        </p:spPr>
      </p:pic>
    </p:spTree>
    <p:extLst>
      <p:ext uri="{BB962C8B-B14F-4D97-AF65-F5344CB8AC3E}">
        <p14:creationId xmlns:p14="http://schemas.microsoft.com/office/powerpoint/2010/main" val="367149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6703">
        <p15:prstTrans prst="curtains"/>
      </p:transition>
    </mc:Choice>
    <mc:Fallback xmlns="">
      <p:transition advClick="0" advTm="670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78EF0-0B35-4E8C-BA0C-078615918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710 n Bond Fresno, 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A1B5F-17D3-46B0-915A-F6866BF81ED7}"/>
              </a:ext>
            </a:extLst>
          </p:cNvPr>
          <p:cNvSpPr txBox="1"/>
          <p:nvPr/>
        </p:nvSpPr>
        <p:spPr>
          <a:xfrm>
            <a:off x="645952" y="2869035"/>
            <a:ext cx="61239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0000"/>
                </a:solidFill>
              </a:rPr>
              <a:t>1 bedrooms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0000"/>
                </a:solidFill>
              </a:rPr>
              <a:t>Fully furnished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0000"/>
                </a:solidFill>
              </a:rPr>
              <a:t>Newly renovated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0000"/>
                </a:solidFill>
              </a:rPr>
              <a:t>Wash house with free washers and dryers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0000"/>
                </a:solidFill>
              </a:rPr>
              <a:t>Beautiful land 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0000"/>
                </a:solidFill>
              </a:rPr>
              <a:t>Security gate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0000"/>
                </a:solidFill>
              </a:rPr>
              <a:t>Parking </a:t>
            </a:r>
          </a:p>
        </p:txBody>
      </p:sp>
    </p:spTree>
    <p:extLst>
      <p:ext uri="{BB962C8B-B14F-4D97-AF65-F5344CB8AC3E}">
        <p14:creationId xmlns:p14="http://schemas.microsoft.com/office/powerpoint/2010/main" val="2974222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510">
        <p15:prstTrans prst="curtains"/>
      </p:transition>
    </mc:Choice>
    <mc:Fallback xmlns="">
      <p:transition advClick="0" advTm="551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32D8DB-F9DF-4937-A10B-D368A77781DF}"/>
              </a:ext>
            </a:extLst>
          </p:cNvPr>
          <p:cNvSpPr txBox="1"/>
          <p:nvPr/>
        </p:nvSpPr>
        <p:spPr>
          <a:xfrm>
            <a:off x="192946" y="3429000"/>
            <a:ext cx="10536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4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52673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8435">
        <p15:prstTrans prst="curtains"/>
      </p:transition>
    </mc:Choice>
    <mc:Fallback xmlns="">
      <p:transition advClick="0" advTm="843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FE75-D8C1-4826-AD61-C9D74681C6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Fresno New Starts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FAD9B-8BA7-4532-9954-54EEFFBD56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ZA" cap="small" dirty="0"/>
              <a:t>Improving lives through innovation dignity integrity hope Action</a:t>
            </a:r>
          </a:p>
          <a:p>
            <a:r>
              <a:rPr lang="en-ZA" cap="small" dirty="0"/>
              <a:t>and excellence.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8A8D75-A5D2-42E7-8E34-D2DE4A4C1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268" y="4182544"/>
            <a:ext cx="336739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84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4398">
        <p15:prstTrans prst="curtains"/>
      </p:transition>
    </mc:Choice>
    <mc:Fallback xmlns="">
      <p:transition advClick="0" advTm="4398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A5387D-64D8-4D6C-B109-FF4E81DF6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75D45C-460B-4308-9829-B528A92A91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</a:blip>
          <a:srcRect b="15730"/>
          <a:stretch/>
        </p:blipFill>
        <p:spPr>
          <a:xfrm>
            <a:off x="20" y="130639"/>
            <a:ext cx="12191980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19FFD2-07B5-4029-BFB3-26FCFCC2F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FF4E11-B462-472C-8E60-54C333B2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89249"/>
            <a:ext cx="5847184" cy="1152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Fresno New Starts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972B0E-FD28-456F-B1AD-3FE2A3A1E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7934" y="1224793"/>
            <a:ext cx="7798266" cy="4993891"/>
          </a:xfrm>
        </p:spPr>
        <p:txBody>
          <a:bodyPr/>
          <a:lstStyle/>
          <a:p>
            <a:r>
              <a:rPr lang="en-US" cap="small" dirty="0"/>
              <a:t>Making Lives Betters </a:t>
            </a:r>
          </a:p>
          <a:p>
            <a:r>
              <a:rPr lang="en-US" cap="small" dirty="0"/>
              <a:t>Helping the community</a:t>
            </a:r>
          </a:p>
          <a:p>
            <a:r>
              <a:rPr lang="en-US" cap="small" dirty="0"/>
              <a:t>Providing a safe and clean environment</a:t>
            </a:r>
          </a:p>
          <a:p>
            <a:r>
              <a:rPr lang="en-US" cap="small" dirty="0"/>
              <a:t>Kid friendly </a:t>
            </a:r>
          </a:p>
          <a:p>
            <a:r>
              <a:rPr lang="en-US" cap="small" dirty="0"/>
              <a:t>In house case management </a:t>
            </a:r>
          </a:p>
          <a:p>
            <a:r>
              <a:rPr lang="en-US" cap="small" dirty="0"/>
              <a:t>We provide treatment plans </a:t>
            </a:r>
          </a:p>
          <a:p>
            <a:r>
              <a:rPr lang="en-US" cap="small" dirty="0"/>
              <a:t>In house housing specialist </a:t>
            </a:r>
          </a:p>
          <a:p>
            <a:r>
              <a:rPr lang="en-US" cap="small" dirty="0"/>
              <a:t>Caring staff </a:t>
            </a:r>
          </a:p>
          <a:p>
            <a:pPr lvl="1"/>
            <a:endParaRPr lang="en-US" cap="small" dirty="0"/>
          </a:p>
          <a:p>
            <a:endParaRPr lang="en-US" cap="small" dirty="0"/>
          </a:p>
          <a:p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2823665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9093">
        <p15:prstTrans prst="curtains"/>
      </p:transition>
    </mc:Choice>
    <mc:Fallback xmlns="">
      <p:transition advClick="0" advTm="909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DE8A41-2ECA-44C2-B1B1-9D425D1F0D7D}"/>
              </a:ext>
            </a:extLst>
          </p:cNvPr>
          <p:cNvSpPr txBox="1"/>
          <p:nvPr/>
        </p:nvSpPr>
        <p:spPr>
          <a:xfrm>
            <a:off x="501332" y="3856039"/>
            <a:ext cx="4339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dirty="0"/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F2438438-E0A1-4126-896F-BD2C9C861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2" y="89513"/>
            <a:ext cx="3901440" cy="792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9E1E83-40D9-1443-BD8A-EB80C02CA7E1}"/>
              </a:ext>
            </a:extLst>
          </p:cNvPr>
          <p:cNvSpPr txBox="1"/>
          <p:nvPr/>
        </p:nvSpPr>
        <p:spPr>
          <a:xfrm>
            <a:off x="1010370" y="976703"/>
            <a:ext cx="7034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Fresno New Starts Master Lease Program Began in May 2017 as a pilot to serve those individuals who are receiving services from the Fresno County Department of Behavioral Health. We initiated the program with a 25-client capacity. Since then we have more than doubled in size and are currently serving 70 clients in 70 master leased units. </a:t>
            </a:r>
          </a:p>
        </p:txBody>
      </p:sp>
      <p:pic>
        <p:nvPicPr>
          <p:cNvPr id="15" name="Picture 14" descr="A large lawn in front of a house&#10;&#10;Description automatically generated">
            <a:extLst>
              <a:ext uri="{FF2B5EF4-FFF2-40B4-BE49-F238E27FC236}">
                <a16:creationId xmlns:a16="http://schemas.microsoft.com/office/drawing/2014/main" id="{706F1921-7F02-3E48-9E07-B55E7C501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2" y="3008542"/>
            <a:ext cx="2976506" cy="2605180"/>
          </a:xfrm>
          <a:prstGeom prst="rect">
            <a:avLst/>
          </a:prstGeom>
        </p:spPr>
      </p:pic>
      <p:pic>
        <p:nvPicPr>
          <p:cNvPr id="17" name="Picture 16" descr="A close up of a green fence&#10;&#10;Description automatically generated">
            <a:extLst>
              <a:ext uri="{FF2B5EF4-FFF2-40B4-BE49-F238E27FC236}">
                <a16:creationId xmlns:a16="http://schemas.microsoft.com/office/drawing/2014/main" id="{8F019E0C-7F2B-644B-8E93-D835B88A2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123" y="2161735"/>
            <a:ext cx="2976507" cy="29722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D8C0F6-4849-6C4D-AAF6-06DFBA507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62" y="3106032"/>
            <a:ext cx="3182083" cy="26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18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00">
        <p15:prstTrans prst="curtains"/>
      </p:transition>
    </mc:Choice>
    <mc:Fallback xmlns="">
      <p:transition advClick="0" advTm="3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85A5A7-D37F-400F-8CD5-8B58F3FE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Glenn property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7682FD-A97D-4449-BDD2-6E4F2C054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small" dirty="0"/>
              <a:t>Before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F2F7CEC-C8EB-408D-9F60-6CD1204E57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6782" y="3132138"/>
            <a:ext cx="4629811" cy="3086100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61BB56-87C4-4108-81D7-6595107DA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cap="small" dirty="0"/>
              <a:t>After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6CD6E3C-CA55-4230-8524-B96D6544B65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28256" y="3132138"/>
            <a:ext cx="4621887" cy="3086100"/>
          </a:xfrm>
        </p:spPr>
      </p:pic>
    </p:spTree>
    <p:extLst>
      <p:ext uri="{BB962C8B-B14F-4D97-AF65-F5344CB8AC3E}">
        <p14:creationId xmlns:p14="http://schemas.microsoft.com/office/powerpoint/2010/main" val="315744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7595">
        <p15:prstTrans prst="curtains"/>
      </p:transition>
    </mc:Choice>
    <mc:Fallback xmlns="">
      <p:transition advClick="0" advTm="7595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166842-7016-4150-AA93-0FD88E590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FF00"/>
                </a:solidFill>
              </a:rPr>
              <a:t>473 N Glenn Ave Fresno, CA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1B05B-E2E4-4C74-9377-58EB2A626F48}"/>
              </a:ext>
            </a:extLst>
          </p:cNvPr>
          <p:cNvSpPr txBox="1"/>
          <p:nvPr/>
        </p:nvSpPr>
        <p:spPr>
          <a:xfrm>
            <a:off x="521515" y="2642532"/>
            <a:ext cx="47481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FF00"/>
                </a:solidFill>
              </a:rPr>
              <a:t>1 bedrooms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FF00"/>
                </a:solidFill>
              </a:rPr>
              <a:t>Fully furnished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FF00"/>
                </a:solidFill>
              </a:rPr>
              <a:t>Newly renovated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FF00"/>
                </a:solidFill>
              </a:rPr>
              <a:t>Wash house with free washers and dryers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FF00"/>
                </a:solidFill>
              </a:rPr>
              <a:t>Clean patio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FF00"/>
                </a:solidFill>
              </a:rPr>
              <a:t>Beautiful land 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FF00"/>
                </a:solidFill>
              </a:rPr>
              <a:t>Security gate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rgbClr val="FFFF00"/>
                </a:solidFill>
              </a:rPr>
              <a:t>parking</a:t>
            </a:r>
          </a:p>
        </p:txBody>
      </p:sp>
    </p:spTree>
    <p:extLst>
      <p:ext uri="{BB962C8B-B14F-4D97-AF65-F5344CB8AC3E}">
        <p14:creationId xmlns:p14="http://schemas.microsoft.com/office/powerpoint/2010/main" val="3220930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7639">
        <p15:prstTrans prst="curtains"/>
      </p:transition>
    </mc:Choice>
    <mc:Fallback xmlns="">
      <p:transition advClick="0" advTm="763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9BF2BCA-8686-4096-B3C6-232A31164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Yosemite Property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46685F-390B-46A1-8039-E2A417672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small" dirty="0"/>
              <a:t>Before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B38D07-D018-4CFA-B66F-DB86FAAC5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cap="small" dirty="0"/>
              <a:t>After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5FC1D687-D99D-42D6-B1D2-AFD2FA06C5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42077" y="3132138"/>
            <a:ext cx="5637401" cy="3086100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718F417-7A6F-4170-88C0-CCE44C01D5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5800" y="3181251"/>
            <a:ext cx="5311775" cy="2987873"/>
          </a:xfrm>
        </p:spPr>
      </p:pic>
    </p:spTree>
    <p:extLst>
      <p:ext uri="{BB962C8B-B14F-4D97-AF65-F5344CB8AC3E}">
        <p14:creationId xmlns:p14="http://schemas.microsoft.com/office/powerpoint/2010/main" val="404367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8473">
        <p15:prstTrans prst="curtains"/>
      </p:transition>
    </mc:Choice>
    <mc:Fallback xmlns="">
      <p:transition advClick="0" advTm="847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E330-0472-4638-9DE5-198CCAF9B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2"/>
                </a:solidFill>
              </a:rPr>
              <a:t>462 n Yosemite </a:t>
            </a:r>
            <a:r>
              <a:rPr lang="en-US" dirty="0" err="1">
                <a:solidFill>
                  <a:schemeClr val="accent2"/>
                </a:solidFill>
              </a:rPr>
              <a:t>ave</a:t>
            </a:r>
            <a:r>
              <a:rPr lang="en-US" dirty="0">
                <a:solidFill>
                  <a:schemeClr val="accent2"/>
                </a:solidFill>
              </a:rPr>
              <a:t> Fresno, ca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446AAC-AA1C-45A7-A920-07E2CB5A288A}"/>
              </a:ext>
            </a:extLst>
          </p:cNvPr>
          <p:cNvSpPr txBox="1"/>
          <p:nvPr/>
        </p:nvSpPr>
        <p:spPr>
          <a:xfrm>
            <a:off x="612395" y="3179428"/>
            <a:ext cx="52682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2"/>
                </a:solidFill>
              </a:rPr>
              <a:t>1 bedrooms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2"/>
                </a:solidFill>
              </a:rPr>
              <a:t>Fully furnished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2"/>
                </a:solidFill>
              </a:rPr>
              <a:t>Newly renovated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2"/>
                </a:solidFill>
              </a:rPr>
              <a:t>Wash house with free washers and dryers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2"/>
                </a:solidFill>
              </a:rPr>
              <a:t>Beautiful land scape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2"/>
                </a:solidFill>
              </a:rPr>
              <a:t>Security gate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cap="small" dirty="0">
                <a:solidFill>
                  <a:schemeClr val="accent2"/>
                </a:solidFill>
              </a:rPr>
              <a:t>parking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76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5809">
        <p15:prstTrans prst="curtains"/>
      </p:transition>
    </mc:Choice>
    <mc:Fallback xmlns="">
      <p:transition advClick="0" advTm="580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D8244-5898-4979-A065-EADB2DE0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Saginaw way property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5D6B9-9810-423A-91DF-812EA3A60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small" dirty="0"/>
              <a:t>Before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05C0FD-0079-4A0C-9E6F-F4E0D99A99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5979" y="3132138"/>
            <a:ext cx="5051416" cy="30861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1FB32-7E95-492C-A2A1-EACD4A903B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cap="small" dirty="0"/>
              <a:t>After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EFC94CC-9946-46CD-AD13-7F40AC88D8E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59523" y="3132138"/>
            <a:ext cx="5046677" cy="3086100"/>
          </a:xfrm>
        </p:spPr>
      </p:pic>
    </p:spTree>
    <p:extLst>
      <p:ext uri="{BB962C8B-B14F-4D97-AF65-F5344CB8AC3E}">
        <p14:creationId xmlns:p14="http://schemas.microsoft.com/office/powerpoint/2010/main" val="113019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6580">
        <p15:prstTrans prst="curtains"/>
      </p:transition>
    </mc:Choice>
    <mc:Fallback xmlns="">
      <p:transition advClick="0" advTm="6580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156</TotalTime>
  <Words>248</Words>
  <Application>Microsoft Office PowerPoint</Application>
  <PresentationFormat>Widescreen</PresentationFormat>
  <Paragraphs>70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Century Gothic</vt:lpstr>
      <vt:lpstr>Vapor Trail</vt:lpstr>
      <vt:lpstr>MHS-  Counties with Housing</vt:lpstr>
      <vt:lpstr>Fresno New Starts </vt:lpstr>
      <vt:lpstr>Fresno New Starts</vt:lpstr>
      <vt:lpstr>PowerPoint Presentation</vt:lpstr>
      <vt:lpstr>Glenn property</vt:lpstr>
      <vt:lpstr>473 N Glenn Ave Fresno, CA </vt:lpstr>
      <vt:lpstr>Yosemite Property</vt:lpstr>
      <vt:lpstr>462 n Yosemite ave Fresno, ca </vt:lpstr>
      <vt:lpstr>Saginaw way property</vt:lpstr>
      <vt:lpstr>36 e Saginaw way Fresno, ca</vt:lpstr>
      <vt:lpstr>Bond property</vt:lpstr>
      <vt:lpstr>710 n Bond Fresno, CA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Fresno New Starts</dc:title>
  <dc:creator>Nikole Williams</dc:creator>
  <cp:lastModifiedBy>Richard Penksa</cp:lastModifiedBy>
  <cp:revision>15</cp:revision>
  <dcterms:created xsi:type="dcterms:W3CDTF">2019-01-08T21:28:37Z</dcterms:created>
  <dcterms:modified xsi:type="dcterms:W3CDTF">2019-09-18T20:35:15Z</dcterms:modified>
</cp:coreProperties>
</file>