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1"/>
  </p:notesMasterIdLst>
  <p:handoutMasterIdLst>
    <p:handoutMasterId r:id="rId12"/>
  </p:handoutMasterIdLst>
  <p:sldIdLst>
    <p:sldId id="423" r:id="rId5"/>
    <p:sldId id="400" r:id="rId6"/>
    <p:sldId id="425" r:id="rId7"/>
    <p:sldId id="427" r:id="rId8"/>
    <p:sldId id="429" r:id="rId9"/>
    <p:sldId id="424" r:id="rId1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ONS" id="{BB928E10-A69C-42F6-8B07-A2FEAC067766}">
          <p14:sldIdLst/>
        </p14:section>
        <p14:section name="SLIDE STARTERS" id="{ACC24B29-0CC7-491A-A98A-CF7CBDBE501E}">
          <p14:sldIdLst>
            <p14:sldId id="423"/>
            <p14:sldId id="400"/>
            <p14:sldId id="425"/>
            <p14:sldId id="427"/>
            <p14:sldId id="429"/>
            <p14:sldId id="424"/>
          </p14:sldIdLst>
        </p14:section>
        <p14:section name="THANK YOU" id="{6CD91DAB-8EC3-4802-89E9-0F1C7022FB2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161C"/>
    <a:srgbClr val="75D1FF"/>
    <a:srgbClr val="FE4137"/>
    <a:srgbClr val="AFE0E5"/>
    <a:srgbClr val="00B0F0"/>
    <a:srgbClr val="FFFFFF"/>
    <a:srgbClr val="E6E6E6"/>
    <a:srgbClr val="DC5924"/>
    <a:srgbClr val="B7472A"/>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60" autoAdjust="0"/>
    <p:restoredTop sz="73762" autoAdjust="0"/>
  </p:normalViewPr>
  <p:slideViewPr>
    <p:cSldViewPr snapToGrid="0">
      <p:cViewPr varScale="1">
        <p:scale>
          <a:sx n="49" d="100"/>
          <a:sy n="49" d="100"/>
        </p:scale>
        <p:origin x="1404" y="48"/>
      </p:cViewPr>
      <p:guideLst/>
    </p:cSldViewPr>
  </p:slideViewPr>
  <p:outlineViewPr>
    <p:cViewPr>
      <p:scale>
        <a:sx n="33" d="100"/>
        <a:sy n="33" d="100"/>
      </p:scale>
      <p:origin x="0" y="-1164"/>
    </p:cViewPr>
  </p:outlineViewPr>
  <p:notesTextViewPr>
    <p:cViewPr>
      <p:scale>
        <a:sx n="1" d="1"/>
        <a:sy n="1" d="1"/>
      </p:scale>
      <p:origin x="0" y="0"/>
    </p:cViewPr>
  </p:notesTextViewPr>
  <p:sorterViewPr>
    <p:cViewPr>
      <p:scale>
        <a:sx n="108" d="100"/>
        <a:sy n="108" d="100"/>
      </p:scale>
      <p:origin x="0" y="-3162"/>
    </p:cViewPr>
  </p:sorterViewPr>
  <p:notesViewPr>
    <p:cSldViewPr snapToGrid="0">
      <p:cViewPr varScale="1">
        <p:scale>
          <a:sx n="73" d="100"/>
          <a:sy n="73" d="100"/>
        </p:scale>
        <p:origin x="583"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6434"/>
          </a:xfrm>
          <a:prstGeom prst="rect">
            <a:avLst/>
          </a:prstGeom>
        </p:spPr>
        <p:txBody>
          <a:bodyPr vert="horz" lIns="93174" tIns="46586" rIns="93174" bIns="46586" rtlCol="0"/>
          <a:lstStyle>
            <a:lvl1pPr algn="l">
              <a:defRPr sz="1200"/>
            </a:lvl1pPr>
          </a:lstStyle>
          <a:p>
            <a:endParaRPr lang="en-US"/>
          </a:p>
        </p:txBody>
      </p:sp>
      <p:sp>
        <p:nvSpPr>
          <p:cNvPr id="3" name="Date Placeholder 2"/>
          <p:cNvSpPr>
            <a:spLocks noGrp="1"/>
          </p:cNvSpPr>
          <p:nvPr>
            <p:ph type="dt" sz="quarter" idx="1"/>
          </p:nvPr>
        </p:nvSpPr>
        <p:spPr>
          <a:xfrm>
            <a:off x="3970938" y="2"/>
            <a:ext cx="3037840" cy="466434"/>
          </a:xfrm>
          <a:prstGeom prst="rect">
            <a:avLst/>
          </a:prstGeom>
        </p:spPr>
        <p:txBody>
          <a:bodyPr vert="horz" lIns="93174" tIns="46586" rIns="93174" bIns="46586" rtlCol="0"/>
          <a:lstStyle>
            <a:lvl1pPr algn="r">
              <a:defRPr sz="1200"/>
            </a:lvl1pPr>
          </a:lstStyle>
          <a:p>
            <a:fld id="{7CCA049B-3A46-4BDA-A8F5-2925B00FE570}" type="datetimeFigureOut">
              <a:rPr lang="en-US" smtClean="0"/>
              <a:t>9/16/2019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4" tIns="46586" rIns="93174" bIns="46586"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4" tIns="46586" rIns="93174" bIns="46586" rtlCol="0" anchor="b"/>
          <a:lstStyle>
            <a:lvl1pPr algn="r">
              <a:defRPr sz="1200"/>
            </a:lvl1pPr>
          </a:lstStyle>
          <a:p>
            <a:fld id="{DBAA5490-FD59-4087-AC7E-016E8A4124C4}" type="slidenum">
              <a:rPr lang="en-US" smtClean="0"/>
              <a:t>‹#›</a:t>
            </a:fld>
            <a:endParaRPr lang="en-US"/>
          </a:p>
        </p:txBody>
      </p:sp>
    </p:spTree>
    <p:extLst>
      <p:ext uri="{BB962C8B-B14F-4D97-AF65-F5344CB8AC3E}">
        <p14:creationId xmlns:p14="http://schemas.microsoft.com/office/powerpoint/2010/main" val="791092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6434"/>
          </a:xfrm>
          <a:prstGeom prst="rect">
            <a:avLst/>
          </a:prstGeom>
        </p:spPr>
        <p:txBody>
          <a:bodyPr vert="horz" lIns="93174" tIns="46586" rIns="93174" bIns="46586" rtlCol="0"/>
          <a:lstStyle>
            <a:lvl1pPr algn="l">
              <a:defRPr sz="1200"/>
            </a:lvl1pPr>
          </a:lstStyle>
          <a:p>
            <a:endParaRPr lang="en-US"/>
          </a:p>
        </p:txBody>
      </p:sp>
      <p:sp>
        <p:nvSpPr>
          <p:cNvPr id="3" name="Date Placeholder 2"/>
          <p:cNvSpPr>
            <a:spLocks noGrp="1"/>
          </p:cNvSpPr>
          <p:nvPr>
            <p:ph type="dt" idx="1"/>
          </p:nvPr>
        </p:nvSpPr>
        <p:spPr>
          <a:xfrm>
            <a:off x="3970938" y="2"/>
            <a:ext cx="3037840" cy="466434"/>
          </a:xfrm>
          <a:prstGeom prst="rect">
            <a:avLst/>
          </a:prstGeom>
        </p:spPr>
        <p:txBody>
          <a:bodyPr vert="horz" lIns="93174" tIns="46586" rIns="93174" bIns="46586" rtlCol="0"/>
          <a:lstStyle>
            <a:lvl1pPr algn="r">
              <a:defRPr sz="1200"/>
            </a:lvl1pPr>
          </a:lstStyle>
          <a:p>
            <a:fld id="{44C46CEC-428A-4DD0-A7C7-21AF8DE33E93}" type="datetimeFigureOut">
              <a:rPr lang="en-US" smtClean="0"/>
              <a:t>9/16/2019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4" tIns="46586" rIns="93174" bIns="46586"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4" tIns="46586" rIns="93174" bIns="4658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4" tIns="46586" rIns="93174" bIns="46586"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4" tIns="46586" rIns="93174" bIns="46586" rtlCol="0" anchor="b"/>
          <a:lstStyle>
            <a:lvl1pPr algn="r">
              <a:defRPr sz="1200"/>
            </a:lvl1pPr>
          </a:lstStyle>
          <a:p>
            <a:fld id="{4CBCEA92-F142-4D57-B507-37BDAF44710C}" type="slidenum">
              <a:rPr lang="en-US" smtClean="0"/>
              <a:t>‹#›</a:t>
            </a:fld>
            <a:endParaRPr lang="en-US"/>
          </a:p>
        </p:txBody>
      </p:sp>
    </p:spTree>
    <p:extLst>
      <p:ext uri="{BB962C8B-B14F-4D97-AF65-F5344CB8AC3E}">
        <p14:creationId xmlns:p14="http://schemas.microsoft.com/office/powerpoint/2010/main" val="1402020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Member-owned Co-operative Credit</a:t>
            </a:r>
            <a:r>
              <a:rPr lang="en-US" baseline="0" dirty="0"/>
              <a:t> Union</a:t>
            </a:r>
            <a:endParaRPr lang="en-US" dirty="0"/>
          </a:p>
          <a:p>
            <a:r>
              <a:rPr lang="en-US" dirty="0"/>
              <a:t>Focus on low-wealth</a:t>
            </a:r>
            <a:r>
              <a:rPr lang="en-US" baseline="0" dirty="0"/>
              <a:t> families and communities</a:t>
            </a:r>
          </a:p>
          <a:p>
            <a:pPr defTabSz="904159"/>
            <a:r>
              <a:rPr lang="en-US" dirty="0"/>
              <a:t>6 Full service branches in the Central Valley</a:t>
            </a:r>
          </a:p>
          <a:p>
            <a:pPr defTabSz="904159"/>
            <a:r>
              <a:rPr lang="en-US" dirty="0"/>
              <a:t>Operate with both mission and sustainability (double bottom</a:t>
            </a:r>
            <a:r>
              <a:rPr lang="en-US" baseline="0" dirty="0"/>
              <a:t> line)</a:t>
            </a:r>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1</a:t>
            </a:fld>
            <a:endParaRPr lang="en-US"/>
          </a:p>
        </p:txBody>
      </p:sp>
    </p:spTree>
    <p:extLst>
      <p:ext uri="{BB962C8B-B14F-4D97-AF65-F5344CB8AC3E}">
        <p14:creationId xmlns:p14="http://schemas.microsoft.com/office/powerpoint/2010/main" val="2361916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Fresh Start Loans</a:t>
            </a:r>
          </a:p>
          <a:p>
            <a:r>
              <a:rPr lang="en-US" dirty="0"/>
              <a:t>Consumer</a:t>
            </a:r>
          </a:p>
          <a:p>
            <a:r>
              <a:rPr lang="en-US" dirty="0"/>
              <a:t>Mortgage</a:t>
            </a:r>
          </a:p>
          <a:p>
            <a:r>
              <a:rPr lang="en-US" dirty="0"/>
              <a:t>Commercial</a:t>
            </a:r>
          </a:p>
        </p:txBody>
      </p:sp>
      <p:sp>
        <p:nvSpPr>
          <p:cNvPr id="4" name="Slide Number Placeholder 3"/>
          <p:cNvSpPr>
            <a:spLocks noGrp="1"/>
          </p:cNvSpPr>
          <p:nvPr>
            <p:ph type="sldNum" sz="quarter" idx="10"/>
          </p:nvPr>
        </p:nvSpPr>
        <p:spPr/>
        <p:txBody>
          <a:bodyPr/>
          <a:lstStyle/>
          <a:p>
            <a:fld id="{4CBCEA92-F142-4D57-B507-37BDAF44710C}" type="slidenum">
              <a:rPr lang="en-US" smtClean="0"/>
              <a:t>2</a:t>
            </a:fld>
            <a:endParaRPr lang="en-US"/>
          </a:p>
        </p:txBody>
      </p:sp>
    </p:spTree>
    <p:extLst>
      <p:ext uri="{BB962C8B-B14F-4D97-AF65-F5344CB8AC3E}">
        <p14:creationId xmlns:p14="http://schemas.microsoft.com/office/powerpoint/2010/main" val="3411489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 are EVER-TO-DATE</a:t>
            </a:r>
          </a:p>
          <a:p>
            <a:endParaRPr lang="en-US" dirty="0"/>
          </a:p>
          <a:p>
            <a:r>
              <a:rPr lang="en-US" dirty="0"/>
              <a:t>Fresno was</a:t>
            </a:r>
            <a:r>
              <a:rPr lang="en-US" baseline="0" dirty="0"/>
              <a:t> 1</a:t>
            </a:r>
            <a:r>
              <a:rPr lang="en-US" baseline="30000" dirty="0"/>
              <a:t>st</a:t>
            </a:r>
            <a:r>
              <a:rPr lang="en-US" baseline="0" dirty="0"/>
              <a:t> de-novo branch.  We now have the model.</a:t>
            </a:r>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3</a:t>
            </a:fld>
            <a:endParaRPr lang="en-US"/>
          </a:p>
        </p:txBody>
      </p:sp>
    </p:spTree>
    <p:extLst>
      <p:ext uri="{BB962C8B-B14F-4D97-AF65-F5344CB8AC3E}">
        <p14:creationId xmlns:p14="http://schemas.microsoft.com/office/powerpoint/2010/main" val="3212443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a:t>
            </a:r>
            <a:r>
              <a:rPr lang="en-US" baseline="0" dirty="0"/>
              <a:t> we do Multifamily / affordable workforce housing</a:t>
            </a:r>
          </a:p>
          <a:p>
            <a:endParaRPr lang="en-US" dirty="0"/>
          </a:p>
          <a:p>
            <a:r>
              <a:rPr lang="en-US" dirty="0"/>
              <a:t>Park</a:t>
            </a:r>
            <a:r>
              <a:rPr lang="en-US" baseline="0" dirty="0"/>
              <a:t>: </a:t>
            </a:r>
            <a:r>
              <a:rPr lang="en-US" dirty="0"/>
              <a:t>Grant from Kaiser Permanente and St Rest cash</a:t>
            </a:r>
          </a:p>
          <a:p>
            <a:r>
              <a:rPr lang="en-US" dirty="0"/>
              <a:t>Bank after bank told them no</a:t>
            </a:r>
          </a:p>
          <a:p>
            <a:endParaRPr lang="en-US" dirty="0"/>
          </a:p>
          <a:p>
            <a:pPr rtl="0" fontAlgn="base"/>
            <a:r>
              <a:rPr lang="en-US" sz="1200" b="0" i="0" kern="1200" dirty="0">
                <a:solidFill>
                  <a:schemeClr val="tx1"/>
                </a:solidFill>
                <a:effectLst/>
                <a:latin typeface="+mn-lt"/>
                <a:ea typeface="+mn-ea"/>
                <a:cs typeface="+mn-cs"/>
              </a:rPr>
              <a:t>Saint Rest is located in one of Fresno's poorest neighborhoods and is well known for its community engagement in West Fresno, including tutoring and literacy programs at the local High School, hosting a farmers market, a foster care ministry, youth leadership ministry, a weekly food donation program partnering with the local food bank, and the recently completed development of “St Rest Plaza”, a community venue to host events.   The City of Fresno and community leaders view the church and its fairly new Economic Development Corporation as one of the only drivers of community development in this neighborhood.   </a:t>
            </a:r>
          </a:p>
          <a:p>
            <a:pPr rtl="0" fontAlgn="base"/>
            <a:r>
              <a:rPr lang="en-US" sz="1200" b="0" i="0" kern="1200" dirty="0">
                <a:solidFill>
                  <a:schemeClr val="tx1"/>
                </a:solidFill>
                <a:effectLst/>
                <a:latin typeface="+mn-lt"/>
                <a:ea typeface="+mn-ea"/>
                <a:cs typeface="+mn-cs"/>
              </a:rPr>
              <a:t> </a:t>
            </a:r>
          </a:p>
          <a:p>
            <a:pPr rtl="0" fontAlgn="base"/>
            <a:r>
              <a:rPr lang="en-US" sz="1200" b="0" i="0" kern="1200" dirty="0">
                <a:solidFill>
                  <a:schemeClr val="tx1"/>
                </a:solidFill>
                <a:effectLst/>
                <a:latin typeface="+mn-lt"/>
                <a:ea typeface="+mn-ea"/>
                <a:cs typeface="+mn-cs"/>
              </a:rPr>
              <a:t>The proposed building will enhance Saint Rest’s mission and operations in the following ways: </a:t>
            </a:r>
          </a:p>
          <a:p>
            <a:pPr marL="171450" indent="-171450" rtl="0" fontAlgn="base">
              <a:buFont typeface="Arial" panose="020B0604020202020204" pitchFamily="34" charset="0"/>
              <a:buChar char="•"/>
            </a:pPr>
            <a:r>
              <a:rPr lang="en-US" sz="1200" b="0" i="0" kern="1200" dirty="0">
                <a:solidFill>
                  <a:schemeClr val="tx1"/>
                </a:solidFill>
                <a:effectLst/>
                <a:latin typeface="+mn-lt"/>
                <a:ea typeface="+mn-ea"/>
                <a:cs typeface="+mn-cs"/>
              </a:rPr>
              <a:t>West Fresno has a critical lack of green and park space.  The proposed park space and landscaping that will surround this building will provide a safe oasis where children can play and people can gather. </a:t>
            </a:r>
          </a:p>
          <a:p>
            <a:pPr marL="171450" indent="-171450" rtl="0" fontAlgn="base">
              <a:buFont typeface="Arial" panose="020B0604020202020204" pitchFamily="34" charset="0"/>
              <a:buChar char="•"/>
            </a:pPr>
            <a:r>
              <a:rPr lang="en-US" sz="1200" b="0" i="0" kern="1200" dirty="0">
                <a:solidFill>
                  <a:schemeClr val="tx1"/>
                </a:solidFill>
                <a:effectLst/>
                <a:latin typeface="+mn-lt"/>
                <a:ea typeface="+mn-ea"/>
                <a:cs typeface="+mn-cs"/>
              </a:rPr>
              <a:t>Saint Rest has a young and growing congregation which requires this additional space for Sunday School and programs.  The new building will allow them to keep attracting more members.     </a:t>
            </a:r>
          </a:p>
          <a:p>
            <a:pPr marL="171450" indent="-171450" rtl="0" fontAlgn="base">
              <a:buFont typeface="Arial" panose="020B0604020202020204" pitchFamily="34" charset="0"/>
              <a:buChar char="•"/>
            </a:pPr>
            <a:r>
              <a:rPr lang="en-US" sz="1200" b="0" i="0" kern="1200" dirty="0">
                <a:solidFill>
                  <a:schemeClr val="tx1"/>
                </a:solidFill>
                <a:effectLst/>
                <a:latin typeface="+mn-lt"/>
                <a:ea typeface="+mn-ea"/>
                <a:cs typeface="+mn-cs"/>
              </a:rPr>
              <a:t>The construction of a nice, new building that can be used and/or rented for gatherings and receptions is being viewed by City leaders as  a significant development in a very economically depressed neighborhood.  West Fresno hopes this will be a catalyst for future development, or at least provide hope for this community.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4</a:t>
            </a:fld>
            <a:endParaRPr lang="en-US"/>
          </a:p>
        </p:txBody>
      </p:sp>
    </p:spTree>
    <p:extLst>
      <p:ext uri="{BB962C8B-B14F-4D97-AF65-F5344CB8AC3E}">
        <p14:creationId xmlns:p14="http://schemas.microsoft.com/office/powerpoint/2010/main" val="7151207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Secondary Market purchases:  4.5B</a:t>
            </a:r>
            <a:r>
              <a:rPr lang="en-US" sz="1200" kern="1200" baseline="0" dirty="0">
                <a:solidFill>
                  <a:schemeClr val="tx1"/>
                </a:solidFill>
                <a:effectLst/>
                <a:latin typeface="+mn-lt"/>
                <a:ea typeface="+mn-ea"/>
                <a:cs typeface="+mn-cs"/>
              </a:rPr>
              <a:t> invested, </a:t>
            </a:r>
            <a:r>
              <a:rPr lang="en-US" sz="1200" kern="1200" dirty="0">
                <a:solidFill>
                  <a:schemeClr val="tx1"/>
                </a:solidFill>
                <a:effectLst/>
                <a:latin typeface="+mn-lt"/>
                <a:ea typeface="+mn-ea"/>
                <a:cs typeface="+mn-cs"/>
              </a:rPr>
              <a:t>48 states, 33</a:t>
            </a:r>
            <a:r>
              <a:rPr lang="en-US" sz="1200" kern="1200" baseline="0" dirty="0">
                <a:solidFill>
                  <a:schemeClr val="tx1"/>
                </a:solidFill>
                <a:effectLst/>
                <a:latin typeface="+mn-lt"/>
                <a:ea typeface="+mn-ea"/>
                <a:cs typeface="+mn-cs"/>
              </a:rPr>
              <a:t> lenders</a:t>
            </a:r>
          </a:p>
          <a:p>
            <a:r>
              <a:rPr lang="en-US" sz="1200" kern="1200" baseline="0" dirty="0">
                <a:solidFill>
                  <a:schemeClr val="tx1"/>
                </a:solidFill>
                <a:effectLst/>
                <a:latin typeface="+mn-lt"/>
                <a:ea typeface="+mn-ea"/>
                <a:cs typeface="+mn-cs"/>
              </a:rPr>
              <a:t>$49M in Central Valley to-date</a:t>
            </a:r>
          </a:p>
          <a:p>
            <a:r>
              <a:rPr lang="en-US" sz="1200" kern="1200" baseline="0" dirty="0">
                <a:solidFill>
                  <a:schemeClr val="tx1"/>
                </a:solidFill>
                <a:effectLst/>
                <a:latin typeface="+mn-lt"/>
                <a:ea typeface="+mn-ea"/>
                <a:cs typeface="+mn-cs"/>
              </a:rPr>
              <a:t>Freeing up capital for Fresno Housing Authority to develop more units –  $3.3M</a:t>
            </a:r>
          </a:p>
          <a:p>
            <a:r>
              <a:rPr lang="en-US" sz="1200" kern="1200" baseline="0" dirty="0">
                <a:solidFill>
                  <a:schemeClr val="tx1"/>
                </a:solidFill>
                <a:effectLst/>
                <a:latin typeface="+mn-lt"/>
                <a:ea typeface="+mn-ea"/>
                <a:cs typeface="+mn-cs"/>
              </a:rPr>
              <a:t>Allows each agency to focus on what it does best</a:t>
            </a:r>
          </a:p>
          <a:p>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CBCEA92-F142-4D57-B507-37BDAF44710C}" type="slidenum">
              <a:rPr lang="en-US" smtClean="0"/>
              <a:t>5</a:t>
            </a:fld>
            <a:endParaRPr lang="en-US"/>
          </a:p>
        </p:txBody>
      </p:sp>
    </p:spTree>
    <p:extLst>
      <p:ext uri="{BB962C8B-B14F-4D97-AF65-F5344CB8AC3E}">
        <p14:creationId xmlns:p14="http://schemas.microsoft.com/office/powerpoint/2010/main" val="22663330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530" indent="-169530">
              <a:buFont typeface="Arial" panose="020B0604020202020204" pitchFamily="34" charset="0"/>
              <a:buChar char="•"/>
            </a:pPr>
            <a:r>
              <a:rPr lang="en-US" dirty="0"/>
              <a:t>We</a:t>
            </a:r>
            <a:r>
              <a:rPr lang="en-US" baseline="0" dirty="0"/>
              <a:t> are looking for Mission Supported Investments – relatively high returns on CD’s and Money markets…, non-profits, churches, individuals of conscience </a:t>
            </a:r>
            <a:endParaRPr lang="en-US" dirty="0"/>
          </a:p>
          <a:p>
            <a:pPr marL="169530" indent="-169530">
              <a:buFont typeface="Arial" panose="020B0604020202020204" pitchFamily="34" charset="0"/>
              <a:buChar char="•"/>
            </a:pPr>
            <a:r>
              <a:rPr lang="en-US" dirty="0"/>
              <a:t>CVCF / CCLS Partnerships</a:t>
            </a:r>
          </a:p>
          <a:p>
            <a:pPr marL="169530" indent="-169530">
              <a:buFont typeface="Arial" panose="020B0604020202020204" pitchFamily="34" charset="0"/>
              <a:buChar char="•"/>
            </a:pPr>
            <a:r>
              <a:rPr lang="en-US" dirty="0"/>
              <a:t>Increased access includes </a:t>
            </a:r>
            <a:r>
              <a:rPr lang="en-US" dirty="0" err="1"/>
              <a:t>Fin</a:t>
            </a:r>
            <a:r>
              <a:rPr lang="en-US" baseline="0" dirty="0" err="1"/>
              <a:t>Cap</a:t>
            </a:r>
            <a:r>
              <a:rPr lang="en-US" baseline="0" dirty="0"/>
              <a:t>/Financial education</a:t>
            </a:r>
          </a:p>
          <a:p>
            <a:pPr marL="169530" indent="-169530">
              <a:buFont typeface="Arial" panose="020B0604020202020204" pitchFamily="34" charset="0"/>
              <a:buChar char="•"/>
            </a:pPr>
            <a:r>
              <a:rPr lang="en-US" baseline="0" dirty="0"/>
              <a:t>Home ownership=affordable housing. (75% of our borrowers in SJV are low income)</a:t>
            </a:r>
          </a:p>
          <a:p>
            <a:pPr marL="169530" indent="-169530">
              <a:buFont typeface="Arial" panose="020B0604020202020204" pitchFamily="34" charset="0"/>
              <a:buChar char="•"/>
            </a:pPr>
            <a:r>
              <a:rPr lang="en-US" baseline="0" dirty="0"/>
              <a:t>Mention CRL! Advocacy to promote responsible + curb predatory lending. (PROTECT our members)</a:t>
            </a:r>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6</a:t>
            </a:fld>
            <a:endParaRPr lang="en-US"/>
          </a:p>
        </p:txBody>
      </p:sp>
    </p:spTree>
    <p:extLst>
      <p:ext uri="{BB962C8B-B14F-4D97-AF65-F5344CB8AC3E}">
        <p14:creationId xmlns:p14="http://schemas.microsoft.com/office/powerpoint/2010/main" val="4214316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hyperlink" Target="http://www.nealanalytics.com/templates/" TargetMode="External"/><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hyperlink" Target="http://www.nealanalytics.com/neal-creative/templates/" TargetMode="External"/></Relationships>
</file>

<file path=ppt/slideLayouts/_rels/slideLayout26.xml.rels><?xml version="1.0" encoding="UTF-8" standalone="yes"?>
<Relationships xmlns="http://schemas.openxmlformats.org/package/2006/relationships"><Relationship Id="rId2" Type="http://schemas.openxmlformats.org/officeDocument/2006/relationships/hyperlink" Target="http://www.nealanalytics.com/neal-creative/templates/" TargetMode="External"/><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hyperlink" Target="http://www.nealanalytics.com/templates/" TargetMode="External"/><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hyperlink" Target="http://www.nealanalytics.com/neal-creative/templates/"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00_TITLE OR TRANSITION">
    <p:bg>
      <p:bgPr>
        <a:solidFill>
          <a:schemeClr val="bg2"/>
        </a:solidFill>
        <a:effectLst/>
      </p:bgPr>
    </p:bg>
    <p:spTree>
      <p:nvGrpSpPr>
        <p:cNvPr id="1" name=""/>
        <p:cNvGrpSpPr/>
        <p:nvPr/>
      </p:nvGrpSpPr>
      <p:grpSpPr>
        <a:xfrm>
          <a:off x="0" y="0"/>
          <a:ext cx="0" cy="0"/>
          <a:chOff x="0" y="0"/>
          <a:chExt cx="0" cy="0"/>
        </a:xfrm>
      </p:grpSpPr>
      <p:sp>
        <p:nvSpPr>
          <p:cNvPr id="18" name="Oval 17"/>
          <p:cNvSpPr/>
          <p:nvPr userDrawn="1"/>
        </p:nvSpPr>
        <p:spPr>
          <a:xfrm>
            <a:off x="1219939" y="-739444"/>
            <a:ext cx="9107555" cy="9034439"/>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19" name="Oval 18"/>
          <p:cNvSpPr/>
          <p:nvPr userDrawn="1"/>
        </p:nvSpPr>
        <p:spPr>
          <a:xfrm>
            <a:off x="1219939" y="-739444"/>
            <a:ext cx="9107555" cy="9034439"/>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21" name="Oval 20"/>
          <p:cNvSpPr/>
          <p:nvPr userDrawn="1"/>
        </p:nvSpPr>
        <p:spPr>
          <a:xfrm>
            <a:off x="5907634" y="3213970"/>
            <a:ext cx="2805809" cy="2783284"/>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22" name="Oval 21"/>
          <p:cNvSpPr/>
          <p:nvPr userDrawn="1"/>
        </p:nvSpPr>
        <p:spPr>
          <a:xfrm>
            <a:off x="5907634" y="3213970"/>
            <a:ext cx="2805809" cy="2783284"/>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2" name="Title 1"/>
          <p:cNvSpPr>
            <a:spLocks noGrp="1"/>
          </p:cNvSpPr>
          <p:nvPr>
            <p:ph type="ctrTitle" hasCustomPrompt="1"/>
          </p:nvPr>
        </p:nvSpPr>
        <p:spPr>
          <a:xfrm>
            <a:off x="1219939" y="916229"/>
            <a:ext cx="9107555" cy="3632325"/>
          </a:xfrm>
          <a:prstGeom prst="rect">
            <a:avLst/>
          </a:prstGeom>
          <a:noFill/>
        </p:spPr>
        <p:txBody>
          <a:bodyPr anchor="b"/>
          <a:lstStyle>
            <a:lvl1pPr algn="ctr" defTabSz="914400" rtl="0" eaLnBrk="1" latinLnBrk="0" hangingPunct="1">
              <a:lnSpc>
                <a:spcPct val="90000"/>
              </a:lnSpc>
              <a:spcBef>
                <a:spcPct val="0"/>
              </a:spcBef>
              <a:buNone/>
              <a:defRPr lang="en-US" sz="8000" b="1" i="0" kern="1200" spc="-300" dirty="0">
                <a:gradFill>
                  <a:gsLst>
                    <a:gs pos="0">
                      <a:schemeClr val="accent1">
                        <a:lumMod val="5000"/>
                        <a:lumOff val="95000"/>
                      </a:schemeClr>
                    </a:gs>
                    <a:gs pos="100000">
                      <a:schemeClr val="tx1"/>
                    </a:gs>
                  </a:gsLst>
                  <a:lin ang="5400000" scaled="1"/>
                </a:gradFill>
                <a:latin typeface="+mn-lt"/>
                <a:ea typeface="+mn-ea"/>
                <a:cs typeface="Segoe UI Semilight" panose="020B0402040204020203" pitchFamily="34" charset="0"/>
              </a:defRPr>
            </a:lvl1pPr>
          </a:lstStyle>
          <a:p>
            <a:r>
              <a:rPr lang="en-US" dirty="0"/>
              <a:t>CLICK TO EDIT TITLE</a:t>
            </a:r>
          </a:p>
        </p:txBody>
      </p:sp>
    </p:spTree>
    <p:extLst>
      <p:ext uri="{BB962C8B-B14F-4D97-AF65-F5344CB8AC3E}">
        <p14:creationId xmlns:p14="http://schemas.microsoft.com/office/powerpoint/2010/main" val="230104304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10" presetClass="exit" presetSubtype="0" fill="hold" grpId="1" nodeType="withEffect">
                                  <p:stCondLst>
                                    <p:cond delay="250"/>
                                  </p:stCondLst>
                                  <p:childTnLst>
                                    <p:animEffect transition="out" filter="fade">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par>
                                <p:cTn id="13" presetID="53" presetClass="entr" presetSubtype="16" fill="hold" grpId="0" nodeType="withEffect">
                                  <p:stCondLst>
                                    <p:cond delay="250"/>
                                  </p:stCondLst>
                                  <p:childTnLst>
                                    <p:set>
                                      <p:cBhvr>
                                        <p:cTn id="14" dur="1" fill="hold">
                                          <p:stCondLst>
                                            <p:cond delay="0"/>
                                          </p:stCondLst>
                                        </p:cTn>
                                        <p:tgtEl>
                                          <p:spTgt spid="19"/>
                                        </p:tgtEl>
                                        <p:attrNameLst>
                                          <p:attrName>style.visibility</p:attrName>
                                        </p:attrNameLst>
                                      </p:cBhvr>
                                      <p:to>
                                        <p:strVal val="visible"/>
                                      </p:to>
                                    </p:set>
                                    <p:anim calcmode="lin" valueType="num">
                                      <p:cBhvr>
                                        <p:cTn id="15" dur="500" fill="hold"/>
                                        <p:tgtEl>
                                          <p:spTgt spid="19"/>
                                        </p:tgtEl>
                                        <p:attrNameLst>
                                          <p:attrName>ppt_w</p:attrName>
                                        </p:attrNameLst>
                                      </p:cBhvr>
                                      <p:tavLst>
                                        <p:tav tm="0">
                                          <p:val>
                                            <p:fltVal val="0"/>
                                          </p:val>
                                        </p:tav>
                                        <p:tav tm="100000">
                                          <p:val>
                                            <p:strVal val="#ppt_w"/>
                                          </p:val>
                                        </p:tav>
                                      </p:tavLst>
                                    </p:anim>
                                    <p:anim calcmode="lin" valueType="num">
                                      <p:cBhvr>
                                        <p:cTn id="16" dur="500" fill="hold"/>
                                        <p:tgtEl>
                                          <p:spTgt spid="19"/>
                                        </p:tgtEl>
                                        <p:attrNameLst>
                                          <p:attrName>ppt_h</p:attrName>
                                        </p:attrNameLst>
                                      </p:cBhvr>
                                      <p:tavLst>
                                        <p:tav tm="0">
                                          <p:val>
                                            <p:fltVal val="0"/>
                                          </p:val>
                                        </p:tav>
                                        <p:tav tm="100000">
                                          <p:val>
                                            <p:strVal val="#ppt_h"/>
                                          </p:val>
                                        </p:tav>
                                      </p:tavLst>
                                    </p:anim>
                                    <p:animEffect transition="in" filter="fade">
                                      <p:cBhvr>
                                        <p:cTn id="17" dur="500"/>
                                        <p:tgtEl>
                                          <p:spTgt spid="19"/>
                                        </p:tgtEl>
                                      </p:cBhvr>
                                    </p:animEffect>
                                  </p:childTnLst>
                                </p:cTn>
                              </p:par>
                              <p:par>
                                <p:cTn id="18" presetID="10" presetClass="exit" presetSubtype="0" fill="hold" grpId="1" nodeType="withEffect">
                                  <p:stCondLst>
                                    <p:cond delay="500"/>
                                  </p:stCondLst>
                                  <p:childTnLst>
                                    <p:animEffect transition="out" filter="fade">
                                      <p:cBhvr>
                                        <p:cTn id="19" dur="500"/>
                                        <p:tgtEl>
                                          <p:spTgt spid="19"/>
                                        </p:tgtEl>
                                      </p:cBhvr>
                                    </p:animEffect>
                                    <p:set>
                                      <p:cBhvr>
                                        <p:cTn id="20" dur="1" fill="hold">
                                          <p:stCondLst>
                                            <p:cond delay="499"/>
                                          </p:stCondLst>
                                        </p:cTn>
                                        <p:tgtEl>
                                          <p:spTgt spid="19"/>
                                        </p:tgtEl>
                                        <p:attrNameLst>
                                          <p:attrName>style.visibility</p:attrName>
                                        </p:attrNameLst>
                                      </p:cBhvr>
                                      <p:to>
                                        <p:strVal val="hidden"/>
                                      </p:to>
                                    </p:set>
                                  </p:childTnLst>
                                </p:cTn>
                              </p:par>
                              <p:par>
                                <p:cTn id="21" presetID="53" presetClass="entr" presetSubtype="16"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fltVal val="0"/>
                                          </p:val>
                                        </p:tav>
                                        <p:tav tm="100000">
                                          <p:val>
                                            <p:strVal val="#ppt_w"/>
                                          </p:val>
                                        </p:tav>
                                      </p:tavLst>
                                    </p:anim>
                                    <p:anim calcmode="lin" valueType="num">
                                      <p:cBhvr>
                                        <p:cTn id="24" dur="500" fill="hold"/>
                                        <p:tgtEl>
                                          <p:spTgt spid="21"/>
                                        </p:tgtEl>
                                        <p:attrNameLst>
                                          <p:attrName>ppt_h</p:attrName>
                                        </p:attrNameLst>
                                      </p:cBhvr>
                                      <p:tavLst>
                                        <p:tav tm="0">
                                          <p:val>
                                            <p:fltVal val="0"/>
                                          </p:val>
                                        </p:tav>
                                        <p:tav tm="100000">
                                          <p:val>
                                            <p:strVal val="#ppt_h"/>
                                          </p:val>
                                        </p:tav>
                                      </p:tavLst>
                                    </p:anim>
                                    <p:animEffect transition="in" filter="fade">
                                      <p:cBhvr>
                                        <p:cTn id="25" dur="500"/>
                                        <p:tgtEl>
                                          <p:spTgt spid="21"/>
                                        </p:tgtEl>
                                      </p:cBhvr>
                                    </p:animEffect>
                                  </p:childTnLst>
                                </p:cTn>
                              </p:par>
                              <p:par>
                                <p:cTn id="26" presetID="10" presetClass="exit" presetSubtype="0" fill="hold" grpId="1" nodeType="withEffect">
                                  <p:stCondLst>
                                    <p:cond delay="250"/>
                                  </p:stCondLst>
                                  <p:childTnLst>
                                    <p:animEffect transition="out" filter="fade">
                                      <p:cBhvr>
                                        <p:cTn id="27" dur="500"/>
                                        <p:tgtEl>
                                          <p:spTgt spid="21"/>
                                        </p:tgtEl>
                                      </p:cBhvr>
                                    </p:animEffect>
                                    <p:set>
                                      <p:cBhvr>
                                        <p:cTn id="28" dur="1" fill="hold">
                                          <p:stCondLst>
                                            <p:cond delay="499"/>
                                          </p:stCondLst>
                                        </p:cTn>
                                        <p:tgtEl>
                                          <p:spTgt spid="21"/>
                                        </p:tgtEl>
                                        <p:attrNameLst>
                                          <p:attrName>style.visibility</p:attrName>
                                        </p:attrNameLst>
                                      </p:cBhvr>
                                      <p:to>
                                        <p:strVal val="hidden"/>
                                      </p:to>
                                    </p:set>
                                  </p:childTnLst>
                                </p:cTn>
                              </p:par>
                              <p:par>
                                <p:cTn id="29" presetID="53" presetClass="entr" presetSubtype="16" fill="hold" grpId="0" nodeType="withEffect">
                                  <p:stCondLst>
                                    <p:cond delay="25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par>
                                <p:cTn id="34" presetID="10" presetClass="exit" presetSubtype="0" fill="hold" grpId="1" nodeType="withEffect">
                                  <p:stCondLst>
                                    <p:cond delay="500"/>
                                  </p:stCondLst>
                                  <p:childTnLst>
                                    <p:animEffect transition="out" filter="fade">
                                      <p:cBhvr>
                                        <p:cTn id="35" dur="500"/>
                                        <p:tgtEl>
                                          <p:spTgt spid="22"/>
                                        </p:tgtEl>
                                      </p:cBhvr>
                                    </p:animEffect>
                                    <p:set>
                                      <p:cBhvr>
                                        <p:cTn id="36"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19" grpId="1" animBg="1"/>
      <p:bldP spid="21" grpId="0" animBg="1"/>
      <p:bldP spid="21" grpId="1" animBg="1"/>
      <p:bldP spid="22" grpId="0" animBg="1"/>
      <p:bldP spid="22"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Callout with small Non-bulleted">
    <p:spTree>
      <p:nvGrpSpPr>
        <p:cNvPr id="1" name=""/>
        <p:cNvGrpSpPr/>
        <p:nvPr/>
      </p:nvGrpSpPr>
      <p:grpSpPr>
        <a:xfrm>
          <a:off x="0" y="0"/>
          <a:ext cx="0" cy="0"/>
          <a:chOff x="0" y="0"/>
          <a:chExt cx="0" cy="0"/>
        </a:xfrm>
      </p:grpSpPr>
      <p:sp>
        <p:nvSpPr>
          <p:cNvPr id="14" name="Freeform: Shape 13"/>
          <p:cNvSpPr/>
          <p:nvPr userDrawn="1"/>
        </p:nvSpPr>
        <p:spPr>
          <a:xfrm>
            <a:off x="129521" y="0"/>
            <a:ext cx="4741280" cy="2353474"/>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0" hasCustomPrompt="1"/>
          </p:nvPr>
        </p:nvSpPr>
        <p:spPr>
          <a:xfrm>
            <a:off x="6096000" y="431800"/>
            <a:ext cx="5371038" cy="1830245"/>
          </a:xfrm>
        </p:spPr>
        <p:txBody>
          <a:bodyPr wrap="square" lIns="146304" rIns="146304">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3137" kern="1200" spc="0" baseline="0" dirty="0">
                <a:gradFill>
                  <a:gsLst>
                    <a:gs pos="15000">
                      <a:schemeClr val="tx2"/>
                    </a:gs>
                    <a:gs pos="47000">
                      <a:schemeClr val="tx2"/>
                    </a:gs>
                  </a:gsLst>
                  <a:lin ang="5400000" scaled="1"/>
                </a:gra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293687" y="3436331"/>
            <a:ext cx="2286000" cy="1802032"/>
          </a:xfrm>
        </p:spPr>
        <p:txBody>
          <a:bodyPr lIns="182880" tIns="146304" rIns="182880"/>
          <a:lstStyle>
            <a:lvl1pPr marL="0" indent="0" algn="l">
              <a:buNone/>
              <a:defRPr sz="1600" b="1">
                <a:latin typeface="+mn-lt"/>
              </a:defRPr>
            </a:lvl1pPr>
            <a:lvl2pPr marL="0" indent="0" algn="l">
              <a:buNone/>
              <a:defRPr lang="en-US" sz="1400" b="0" kern="1200" dirty="0">
                <a:solidFill>
                  <a:schemeClr val="tx1"/>
                </a:solidFill>
                <a:latin typeface="+mn-lt"/>
                <a:ea typeface="+mn-ea"/>
                <a:cs typeface="+mn-cs"/>
              </a:defRPr>
            </a:lvl2pPr>
            <a:lvl3pPr marL="0" indent="0" algn="l">
              <a:buNone/>
              <a:defRPr sz="1200">
                <a:latin typeface="+mn-lt"/>
              </a:defRPr>
            </a:lvl3pPr>
            <a:lvl4pPr marL="0" indent="0" algn="l">
              <a:buNone/>
              <a:defRPr sz="1100">
                <a:latin typeface="+mn-lt"/>
              </a:defRPr>
            </a:lvl4pPr>
            <a:lvl5pPr marL="0" indent="0" algn="l">
              <a:buNone/>
              <a:defRPr sz="11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hasCustomPrompt="1"/>
          </p:nvPr>
        </p:nvSpPr>
        <p:spPr>
          <a:xfrm>
            <a:off x="555244" y="0"/>
            <a:ext cx="4083304" cy="1926336"/>
          </a:xfrm>
          <a:prstGeom prst="rect">
            <a:avLst/>
          </a:prstGeom>
        </p:spPr>
        <p:txBody>
          <a:bodyPr lIns="146304" tIns="420624" rIns="146304" anchor="t" anchorCtr="0"/>
          <a:lstStyle>
            <a:lvl1pPr>
              <a:defRPr lang="en-US" sz="3200" b="0" kern="1200" spc="60" baseline="0" dirty="0">
                <a:solidFill>
                  <a:schemeClr val="bg1"/>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sp>
        <p:nvSpPr>
          <p:cNvPr id="12" name="Text Placeholder 8"/>
          <p:cNvSpPr>
            <a:spLocks noGrp="1"/>
          </p:cNvSpPr>
          <p:nvPr>
            <p:ph type="body" sz="quarter" idx="12"/>
          </p:nvPr>
        </p:nvSpPr>
        <p:spPr>
          <a:xfrm>
            <a:off x="2661017" y="3436331"/>
            <a:ext cx="2286000" cy="1802032"/>
          </a:xfrm>
        </p:spPr>
        <p:txBody>
          <a:bodyPr lIns="182880" tIns="146304" rIns="91440"/>
          <a:lstStyle>
            <a:lvl1pPr marL="0" indent="0" algn="l">
              <a:buNone/>
              <a:defRPr lang="en-US" sz="1600" b="1" kern="1200" dirty="0">
                <a:solidFill>
                  <a:schemeClr val="tx1">
                    <a:lumMod val="85000"/>
                    <a:lumOff val="15000"/>
                  </a:schemeClr>
                </a:solidFill>
                <a:latin typeface="+mn-lt"/>
                <a:ea typeface="+mn-ea"/>
                <a:cs typeface="+mn-cs"/>
              </a:defRPr>
            </a:lvl1pPr>
            <a:lvl2pPr marL="0" indent="0" algn="l">
              <a:buNone/>
              <a:defRPr lang="en-US" sz="1400" b="0" kern="1200" dirty="0">
                <a:solidFill>
                  <a:schemeClr val="tx1"/>
                </a:solidFill>
                <a:latin typeface="+mn-lt"/>
                <a:ea typeface="+mn-ea"/>
                <a:cs typeface="+mn-cs"/>
              </a:defRPr>
            </a:lvl2pPr>
            <a:lvl3pPr marL="0" indent="0" algn="l">
              <a:buNone/>
              <a:defRPr sz="1200" b="0">
                <a:latin typeface="+mn-lt"/>
              </a:defRPr>
            </a:lvl3pPr>
            <a:lvl4pPr marL="0" indent="0" algn="l">
              <a:buNone/>
              <a:defRPr sz="1100" b="0">
                <a:latin typeface="+mn-lt"/>
              </a:defRPr>
            </a:lvl4pPr>
            <a:lvl5pPr marL="0" indent="0" algn="l">
              <a:buNone/>
              <a:defRPr sz="1100" b="0">
                <a:latin typeface="+mn-lt"/>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 styles</a:t>
            </a:r>
          </a:p>
          <a:p>
            <a:pPr marL="0" lvl="1" indent="0" algn="l" defTabSz="914400" rtl="0" eaLnBrk="1" latinLnBrk="0" hangingPunct="1">
              <a:lnSpc>
                <a:spcPct val="90000"/>
              </a:lnSpc>
              <a:spcBef>
                <a:spcPts val="1000"/>
              </a:spcBef>
              <a:buFont typeface="Arial" panose="020B0604020202020204" pitchFamily="34" charset="0"/>
              <a:buNone/>
            </a:pPr>
            <a:r>
              <a:rPr lang="en-US"/>
              <a:t>Second level</a:t>
            </a:r>
          </a:p>
          <a:p>
            <a:pPr marL="0" lvl="2" indent="0" algn="l" defTabSz="914400" rtl="0" eaLnBrk="1" latinLnBrk="0" hangingPunct="1">
              <a:lnSpc>
                <a:spcPct val="90000"/>
              </a:lnSpc>
              <a:spcBef>
                <a:spcPts val="1000"/>
              </a:spcBef>
              <a:buFont typeface="Arial" panose="020B0604020202020204" pitchFamily="34" charset="0"/>
              <a:buNone/>
            </a:pPr>
            <a:r>
              <a:rPr lang="en-US"/>
              <a:t>Third level</a:t>
            </a:r>
          </a:p>
          <a:p>
            <a:pPr marL="0" lvl="3" indent="0" algn="l" defTabSz="914400" rtl="0" eaLnBrk="1" latinLnBrk="0" hangingPunct="1">
              <a:lnSpc>
                <a:spcPct val="90000"/>
              </a:lnSpc>
              <a:spcBef>
                <a:spcPts val="1000"/>
              </a:spcBef>
              <a:buFont typeface="Arial" panose="020B0604020202020204" pitchFamily="34" charset="0"/>
              <a:buNone/>
            </a:pPr>
            <a:r>
              <a:rPr lang="en-US"/>
              <a:t>Fourth level</a:t>
            </a:r>
          </a:p>
          <a:p>
            <a:pPr marL="0" lvl="4" indent="0" algn="l" defTabSz="914400" rtl="0" eaLnBrk="1" latinLnBrk="0" hangingPunct="1">
              <a:lnSpc>
                <a:spcPct val="90000"/>
              </a:lnSpc>
              <a:spcBef>
                <a:spcPts val="1000"/>
              </a:spcBef>
              <a:buFont typeface="Arial" panose="020B0604020202020204" pitchFamily="34" charset="0"/>
              <a:buNone/>
            </a:pPr>
            <a:r>
              <a:rPr lang="en-US"/>
              <a:t>Fifth level</a:t>
            </a:r>
            <a:endParaRPr lang="en-US" dirty="0"/>
          </a:p>
        </p:txBody>
      </p:sp>
      <p:sp>
        <p:nvSpPr>
          <p:cNvPr id="10" name="Text Placeholder 8"/>
          <p:cNvSpPr>
            <a:spLocks noGrp="1"/>
          </p:cNvSpPr>
          <p:nvPr>
            <p:ph type="body" sz="quarter" idx="13"/>
          </p:nvPr>
        </p:nvSpPr>
        <p:spPr>
          <a:xfrm>
            <a:off x="5028347" y="3436331"/>
            <a:ext cx="2286000" cy="1802032"/>
          </a:xfrm>
        </p:spPr>
        <p:txBody>
          <a:bodyPr lIns="182880" tIns="146304" rIns="91440"/>
          <a:lstStyle>
            <a:lvl1pPr marL="0" indent="0" algn="l">
              <a:buNone/>
              <a:defRPr lang="en-US" sz="1600" b="1" kern="1200" dirty="0">
                <a:solidFill>
                  <a:schemeClr val="tx1">
                    <a:lumMod val="85000"/>
                    <a:lumOff val="15000"/>
                  </a:schemeClr>
                </a:solidFill>
                <a:latin typeface="+mn-lt"/>
                <a:ea typeface="+mn-ea"/>
                <a:cs typeface="+mn-cs"/>
              </a:defRPr>
            </a:lvl1pPr>
            <a:lvl2pPr marL="0" indent="0" algn="l">
              <a:buNone/>
              <a:defRPr sz="1400" b="0">
                <a:solidFill>
                  <a:schemeClr val="tx1"/>
                </a:solidFill>
                <a:latin typeface="+mn-lt"/>
              </a:defRPr>
            </a:lvl2pPr>
            <a:lvl3pPr marL="0" indent="0" algn="l">
              <a:buNone/>
              <a:defRPr sz="1200" b="0">
                <a:latin typeface="+mn-lt"/>
              </a:defRPr>
            </a:lvl3pPr>
            <a:lvl4pPr marL="0" indent="0" algn="l">
              <a:buNone/>
              <a:defRPr sz="1100" b="0">
                <a:latin typeface="+mn-lt"/>
              </a:defRPr>
            </a:lvl4pPr>
            <a:lvl5pPr marL="0" indent="0" algn="l">
              <a:buNone/>
              <a:defRPr sz="1100" b="0">
                <a:latin typeface="+mn-lt"/>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 styles</a:t>
            </a:r>
          </a:p>
          <a:p>
            <a:pPr marL="0" lvl="1" indent="0" algn="l" defTabSz="914400" rtl="0" eaLnBrk="1" latinLnBrk="0" hangingPunct="1">
              <a:lnSpc>
                <a:spcPct val="90000"/>
              </a:lnSpc>
              <a:spcBef>
                <a:spcPts val="1000"/>
              </a:spcBef>
              <a:buFont typeface="Arial" panose="020B0604020202020204" pitchFamily="34" charset="0"/>
              <a:buNone/>
            </a:pPr>
            <a:r>
              <a:rPr lang="en-US"/>
              <a:t>Second level</a:t>
            </a:r>
          </a:p>
          <a:p>
            <a:pPr marL="0" lvl="2" indent="0" algn="l" defTabSz="914400" rtl="0" eaLnBrk="1" latinLnBrk="0" hangingPunct="1">
              <a:lnSpc>
                <a:spcPct val="90000"/>
              </a:lnSpc>
              <a:spcBef>
                <a:spcPts val="1000"/>
              </a:spcBef>
              <a:buFont typeface="Arial" panose="020B0604020202020204" pitchFamily="34" charset="0"/>
              <a:buNone/>
            </a:pPr>
            <a:r>
              <a:rPr lang="en-US"/>
              <a:t>Third level</a:t>
            </a:r>
          </a:p>
          <a:p>
            <a:pPr marL="0" lvl="3" indent="0" algn="l" defTabSz="914400" rtl="0" eaLnBrk="1" latinLnBrk="0" hangingPunct="1">
              <a:lnSpc>
                <a:spcPct val="90000"/>
              </a:lnSpc>
              <a:spcBef>
                <a:spcPts val="1000"/>
              </a:spcBef>
              <a:buFont typeface="Arial" panose="020B0604020202020204" pitchFamily="34" charset="0"/>
              <a:buNone/>
            </a:pPr>
            <a:r>
              <a:rPr lang="en-US"/>
              <a:t>Fourth level</a:t>
            </a:r>
          </a:p>
          <a:p>
            <a:pPr marL="0" lvl="4" indent="0" algn="l" defTabSz="914400" rtl="0" eaLnBrk="1" latinLnBrk="0" hangingPunct="1">
              <a:lnSpc>
                <a:spcPct val="90000"/>
              </a:lnSpc>
              <a:spcBef>
                <a:spcPts val="1000"/>
              </a:spcBef>
              <a:buFont typeface="Arial" panose="020B0604020202020204" pitchFamily="34" charset="0"/>
              <a:buNone/>
            </a:pPr>
            <a:r>
              <a:rPr lang="en-US"/>
              <a:t>Fifth level</a:t>
            </a:r>
            <a:endParaRPr lang="en-US" dirty="0"/>
          </a:p>
        </p:txBody>
      </p:sp>
      <p:sp>
        <p:nvSpPr>
          <p:cNvPr id="11" name="Text Placeholder 8"/>
          <p:cNvSpPr>
            <a:spLocks noGrp="1"/>
          </p:cNvSpPr>
          <p:nvPr>
            <p:ph type="body" sz="quarter" idx="14"/>
          </p:nvPr>
        </p:nvSpPr>
        <p:spPr>
          <a:xfrm>
            <a:off x="7395677" y="3436331"/>
            <a:ext cx="2286000" cy="1802032"/>
          </a:xfrm>
        </p:spPr>
        <p:txBody>
          <a:bodyPr lIns="182880" tIns="146304" rIns="91440"/>
          <a:lstStyle>
            <a:lvl1pPr marL="0" indent="0" algn="l">
              <a:buNone/>
              <a:defRPr lang="en-US" sz="1600" b="1" kern="1200" dirty="0">
                <a:solidFill>
                  <a:schemeClr val="tx1">
                    <a:lumMod val="85000"/>
                    <a:lumOff val="15000"/>
                  </a:schemeClr>
                </a:solidFill>
                <a:latin typeface="+mn-lt"/>
                <a:ea typeface="+mn-ea"/>
                <a:cs typeface="+mn-cs"/>
              </a:defRPr>
            </a:lvl1pPr>
            <a:lvl2pPr marL="0" indent="0" algn="l">
              <a:buNone/>
              <a:defRPr lang="en-US" sz="1400" b="0" kern="1200" dirty="0">
                <a:solidFill>
                  <a:schemeClr val="tx1"/>
                </a:solidFill>
                <a:latin typeface="+mn-lt"/>
                <a:ea typeface="+mn-ea"/>
                <a:cs typeface="+mn-cs"/>
              </a:defRPr>
            </a:lvl2pPr>
            <a:lvl3pPr marL="0" indent="0" algn="l">
              <a:buNone/>
              <a:defRPr sz="1200" b="0">
                <a:latin typeface="+mn-lt"/>
              </a:defRPr>
            </a:lvl3pPr>
            <a:lvl4pPr marL="0" indent="0" algn="l">
              <a:buNone/>
              <a:defRPr sz="1100" b="0">
                <a:latin typeface="+mn-lt"/>
              </a:defRPr>
            </a:lvl4pPr>
            <a:lvl5pPr marL="0" indent="0" algn="l">
              <a:buNone/>
              <a:defRPr sz="1100" b="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8"/>
          <p:cNvSpPr>
            <a:spLocks noGrp="1"/>
          </p:cNvSpPr>
          <p:nvPr>
            <p:ph type="body" sz="quarter" idx="15"/>
          </p:nvPr>
        </p:nvSpPr>
        <p:spPr>
          <a:xfrm>
            <a:off x="9763006" y="3436331"/>
            <a:ext cx="2286000" cy="1802032"/>
          </a:xfrm>
        </p:spPr>
        <p:txBody>
          <a:bodyPr lIns="182880" tIns="146304" rIns="91440"/>
          <a:lstStyle>
            <a:lvl1pPr marL="0" indent="0" algn="l">
              <a:buNone/>
              <a:defRPr lang="en-US" sz="1600" b="1" kern="1200" dirty="0">
                <a:solidFill>
                  <a:schemeClr val="tx1">
                    <a:lumMod val="85000"/>
                    <a:lumOff val="15000"/>
                  </a:schemeClr>
                </a:solidFill>
                <a:latin typeface="+mn-lt"/>
                <a:ea typeface="+mn-ea"/>
                <a:cs typeface="+mn-cs"/>
              </a:defRPr>
            </a:lvl1pPr>
            <a:lvl2pPr marL="0" indent="0" algn="l">
              <a:buNone/>
              <a:defRPr lang="en-US" sz="1400" b="0" kern="1200" dirty="0">
                <a:solidFill>
                  <a:schemeClr val="tx1"/>
                </a:solidFill>
                <a:latin typeface="+mn-lt"/>
                <a:ea typeface="+mn-ea"/>
                <a:cs typeface="+mn-cs"/>
              </a:defRPr>
            </a:lvl2pPr>
            <a:lvl3pPr marL="0" indent="0" algn="l">
              <a:buNone/>
              <a:defRPr sz="1200" b="0">
                <a:latin typeface="+mn-lt"/>
              </a:defRPr>
            </a:lvl3pPr>
            <a:lvl4pPr marL="0" indent="0" algn="l">
              <a:buNone/>
              <a:defRPr sz="1100" b="0">
                <a:latin typeface="+mn-lt"/>
              </a:defRPr>
            </a:lvl4pPr>
            <a:lvl5pPr marL="0" indent="0" algn="l">
              <a:buNone/>
              <a:defRPr sz="1100" b="0">
                <a:latin typeface="+mn-lt"/>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 styles</a:t>
            </a:r>
          </a:p>
          <a:p>
            <a:pPr marL="0" lvl="1" indent="0" algn="l" defTabSz="914400" rtl="0" eaLnBrk="1" latinLnBrk="0" hangingPunct="1">
              <a:lnSpc>
                <a:spcPct val="90000"/>
              </a:lnSpc>
              <a:spcBef>
                <a:spcPts val="1000"/>
              </a:spcBef>
              <a:buFont typeface="Arial" panose="020B0604020202020204" pitchFamily="34" charset="0"/>
              <a:buNone/>
            </a:pPr>
            <a:r>
              <a:rPr lang="en-US"/>
              <a:t>Second level</a:t>
            </a:r>
          </a:p>
          <a:p>
            <a:pPr marL="0" lvl="2" indent="0" algn="l" defTabSz="914400" rtl="0" eaLnBrk="1" latinLnBrk="0" hangingPunct="1">
              <a:lnSpc>
                <a:spcPct val="90000"/>
              </a:lnSpc>
              <a:spcBef>
                <a:spcPts val="1000"/>
              </a:spcBef>
              <a:buFont typeface="Arial" panose="020B0604020202020204" pitchFamily="34" charset="0"/>
              <a:buNone/>
            </a:pPr>
            <a:r>
              <a:rPr lang="en-US"/>
              <a:t>Third level</a:t>
            </a:r>
          </a:p>
          <a:p>
            <a:pPr marL="0" lvl="3" indent="0" algn="l" defTabSz="914400" rtl="0" eaLnBrk="1" latinLnBrk="0" hangingPunct="1">
              <a:lnSpc>
                <a:spcPct val="90000"/>
              </a:lnSpc>
              <a:spcBef>
                <a:spcPts val="1000"/>
              </a:spcBef>
              <a:buFont typeface="Arial" panose="020B0604020202020204" pitchFamily="34" charset="0"/>
              <a:buNone/>
            </a:pPr>
            <a:r>
              <a:rPr lang="en-US"/>
              <a:t>Fourth level</a:t>
            </a:r>
          </a:p>
          <a:p>
            <a:pPr marL="0" lvl="4" indent="0" algn="l" defTabSz="914400" rtl="0" eaLnBrk="1" latinLnBrk="0" hangingPunct="1">
              <a:lnSpc>
                <a:spcPct val="90000"/>
              </a:lnSpc>
              <a:spcBef>
                <a:spcPts val="1000"/>
              </a:spcBef>
              <a:buFont typeface="Arial" panose="020B0604020202020204" pitchFamily="34" charset="0"/>
              <a:buNone/>
            </a:pPr>
            <a:r>
              <a:rPr lang="en-US"/>
              <a:t>Fifth level</a:t>
            </a:r>
            <a:endParaRPr lang="en-US" dirty="0"/>
          </a:p>
        </p:txBody>
      </p:sp>
      <p:sp>
        <p:nvSpPr>
          <p:cNvPr id="13"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2158804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tmplLst>
          <p:tmpl>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2" grpId="0">
        <p:tmplLst>
          <p:tmpl>
            <p:tnLst>
              <p:par>
                <p:cTn presetID="10" presetClass="entr" presetSubtype="0" fill="hold" nodeType="click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0" grpId="0">
        <p:tmplLst>
          <p:tmpl>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p:tmplLst>
          <p:tmpl>
            <p:tnLst>
              <p:par>
                <p:cTn presetID="10" presetClass="entr" presetSubtype="0"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5" grpId="0">
        <p:tmplLst>
          <p:tmpl>
            <p:tnLst>
              <p:par>
                <p:cTn presetID="10" presetClass="entr" presetSubtype="0" fill="hold" nodeType="click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Title,  5 Pillars smaller text">
    <p:spTree>
      <p:nvGrpSpPr>
        <p:cNvPr id="1" name=""/>
        <p:cNvGrpSpPr/>
        <p:nvPr/>
      </p:nvGrpSpPr>
      <p:grpSpPr>
        <a:xfrm>
          <a:off x="0" y="0"/>
          <a:ext cx="0" cy="0"/>
          <a:chOff x="0" y="0"/>
          <a:chExt cx="0" cy="0"/>
        </a:xfrm>
      </p:grpSpPr>
      <p:sp>
        <p:nvSpPr>
          <p:cNvPr id="4" name="Rectangle 3"/>
          <p:cNvSpPr/>
          <p:nvPr userDrawn="1"/>
        </p:nvSpPr>
        <p:spPr>
          <a:xfrm>
            <a:off x="0" y="0"/>
            <a:ext cx="12192000" cy="1214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04800" y="2598127"/>
            <a:ext cx="3714704" cy="2524794"/>
          </a:xfrm>
        </p:spPr>
        <p:txBody>
          <a:bodyPr lIns="91440" rIns="91440"/>
          <a:lstStyle>
            <a:lvl1pPr algn="ctr">
              <a:spcAft>
                <a:spcPts val="3000"/>
              </a:spcAft>
              <a:defRPr sz="24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marL="0" indent="0" algn="ctr" defTabSz="914400" rtl="0" eaLnBrk="1" latinLnBrk="0" hangingPunct="1">
              <a:lnSpc>
                <a:spcPct val="90000"/>
              </a:lnSpc>
              <a:spcBef>
                <a:spcPts val="1000"/>
              </a:spcBef>
              <a:spcAft>
                <a:spcPts val="1200"/>
              </a:spcAft>
              <a:buFont typeface="Arial" panose="020B0604020202020204" pitchFamily="34" charset="0"/>
              <a:buNone/>
              <a:defRPr lang="en-US" sz="2000" kern="1200" dirty="0">
                <a:solidFill>
                  <a:schemeClr val="tx1"/>
                </a:solidFill>
                <a:latin typeface="Segoe UI Semilight" panose="020B0402040204020203" pitchFamily="34" charset="0"/>
                <a:ea typeface="+mn-ea"/>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idx="14"/>
          </p:nvPr>
        </p:nvSpPr>
        <p:spPr>
          <a:xfrm>
            <a:off x="4168631" y="2598127"/>
            <a:ext cx="3840480" cy="2524794"/>
          </a:xfrm>
        </p:spPr>
        <p:txBody>
          <a:bodyPr lIns="91440" rIns="91440"/>
          <a:lstStyle>
            <a:lvl1pPr algn="ctr">
              <a:defRPr lang="en-US" sz="2400" kern="1200" dirty="0">
                <a:gradFill>
                  <a:gsLst>
                    <a:gs pos="15000">
                      <a:schemeClr val="tx2"/>
                    </a:gs>
                    <a:gs pos="47000">
                      <a:schemeClr val="tx2"/>
                    </a:gs>
                  </a:gsLst>
                  <a:lin ang="5400000" scaled="1"/>
                </a:gradFill>
                <a:latin typeface="Segoe UI Semilight" panose="020B0402040204020203" pitchFamily="34" charset="0"/>
                <a:ea typeface="+mn-ea"/>
                <a:cs typeface="Segoe UI Semilight" panose="020B0402040204020203" pitchFamily="34" charset="0"/>
              </a:defRPr>
            </a:lvl1pPr>
            <a:lvl2pPr marL="0" indent="0" algn="ctr" defTabSz="914400" rtl="0" eaLnBrk="1" latinLnBrk="0" hangingPunct="1">
              <a:lnSpc>
                <a:spcPct val="90000"/>
              </a:lnSpc>
              <a:spcBef>
                <a:spcPts val="1000"/>
              </a:spcBef>
              <a:spcAft>
                <a:spcPts val="1200"/>
              </a:spcAft>
              <a:buFont typeface="Arial" panose="020B0604020202020204" pitchFamily="34" charset="0"/>
              <a:buNone/>
              <a:defRPr lang="en-US" sz="2000" kern="1200" dirty="0">
                <a:solidFill>
                  <a:schemeClr val="tx1"/>
                </a:solidFill>
                <a:latin typeface="Segoe UI Semilight" panose="020B0402040204020203" pitchFamily="34" charset="0"/>
                <a:ea typeface="+mn-ea"/>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marL="0" lvl="0" indent="0" algn="ctr" defTabSz="914400" rtl="0" eaLnBrk="1" latinLnBrk="0" hangingPunct="1">
              <a:lnSpc>
                <a:spcPct val="90000"/>
              </a:lnSpc>
              <a:spcBef>
                <a:spcPts val="1000"/>
              </a:spcBef>
              <a:spcAft>
                <a:spcPts val="3000"/>
              </a:spcAft>
              <a:buFont typeface="Arial" panose="020B0604020202020204" pitchFamily="34" charset="0"/>
              <a:buNone/>
            </a:pPr>
            <a:r>
              <a:rPr lang="en-US"/>
              <a:t>Click to edit Master text styles</a:t>
            </a:r>
          </a:p>
          <a:p>
            <a:pPr marL="0" lvl="1" indent="0" algn="ctr" defTabSz="914400" rtl="0" eaLnBrk="1" latinLnBrk="0" hangingPunct="1">
              <a:lnSpc>
                <a:spcPct val="90000"/>
              </a:lnSpc>
              <a:spcBef>
                <a:spcPts val="1000"/>
              </a:spcBef>
              <a:spcAft>
                <a:spcPts val="3000"/>
              </a:spcAft>
              <a:buFont typeface="Arial" panose="020B0604020202020204" pitchFamily="34" charset="0"/>
              <a:buNone/>
            </a:pPr>
            <a:r>
              <a:rPr lang="en-US"/>
              <a:t>Second level</a:t>
            </a:r>
          </a:p>
          <a:p>
            <a:pPr marL="0" lvl="2" indent="0" algn="ctr" defTabSz="914400" rtl="0" eaLnBrk="1" latinLnBrk="0" hangingPunct="1">
              <a:lnSpc>
                <a:spcPct val="90000"/>
              </a:lnSpc>
              <a:spcBef>
                <a:spcPts val="1000"/>
              </a:spcBef>
              <a:spcAft>
                <a:spcPts val="3000"/>
              </a:spcAft>
              <a:buFont typeface="Arial" panose="020B0604020202020204" pitchFamily="34" charset="0"/>
              <a:buNone/>
            </a:pPr>
            <a:r>
              <a:rPr lang="en-US"/>
              <a:t>Third level</a:t>
            </a:r>
          </a:p>
          <a:p>
            <a:pPr marL="0" lvl="3" indent="0" algn="ctr" defTabSz="914400" rtl="0" eaLnBrk="1" latinLnBrk="0" hangingPunct="1">
              <a:lnSpc>
                <a:spcPct val="90000"/>
              </a:lnSpc>
              <a:spcBef>
                <a:spcPts val="1000"/>
              </a:spcBef>
              <a:spcAft>
                <a:spcPts val="3000"/>
              </a:spcAft>
              <a:buFont typeface="Arial" panose="020B0604020202020204" pitchFamily="34" charset="0"/>
              <a:buNone/>
            </a:pPr>
            <a:r>
              <a:rPr lang="en-US"/>
              <a:t>Fourth level</a:t>
            </a:r>
          </a:p>
          <a:p>
            <a:pPr marL="0" lvl="4" indent="0" algn="ctr" defTabSz="914400" rtl="0" eaLnBrk="1" latinLnBrk="0" hangingPunct="1">
              <a:lnSpc>
                <a:spcPct val="90000"/>
              </a:lnSpc>
              <a:spcBef>
                <a:spcPts val="1000"/>
              </a:spcBef>
              <a:spcAft>
                <a:spcPts val="3000"/>
              </a:spcAft>
              <a:buFont typeface="Arial" panose="020B0604020202020204" pitchFamily="34" charset="0"/>
              <a:buNone/>
            </a:pPr>
            <a:r>
              <a:rPr lang="en-US"/>
              <a:t>Fifth level</a:t>
            </a:r>
            <a:endParaRPr lang="en-US" dirty="0"/>
          </a:p>
        </p:txBody>
      </p:sp>
      <p:sp>
        <p:nvSpPr>
          <p:cNvPr id="9" name="Content Placeholder 2"/>
          <p:cNvSpPr>
            <a:spLocks noGrp="1"/>
          </p:cNvSpPr>
          <p:nvPr>
            <p:ph idx="15"/>
          </p:nvPr>
        </p:nvSpPr>
        <p:spPr>
          <a:xfrm>
            <a:off x="8158238" y="2598127"/>
            <a:ext cx="3773077" cy="2524794"/>
          </a:xfrm>
        </p:spPr>
        <p:txBody>
          <a:bodyPr lIns="91440" rIns="91440"/>
          <a:lstStyle>
            <a:lvl1pPr algn="ctr">
              <a:defRPr lang="en-US" sz="2400" kern="1200" dirty="0">
                <a:gradFill>
                  <a:gsLst>
                    <a:gs pos="15000">
                      <a:schemeClr val="tx2"/>
                    </a:gs>
                    <a:gs pos="47000">
                      <a:schemeClr val="tx2"/>
                    </a:gs>
                  </a:gsLst>
                  <a:lin ang="5400000" scaled="1"/>
                </a:gradFill>
                <a:latin typeface="Segoe UI Semilight" panose="020B0402040204020203" pitchFamily="34" charset="0"/>
                <a:ea typeface="+mn-ea"/>
                <a:cs typeface="Segoe UI Semilight" panose="020B0402040204020203" pitchFamily="34" charset="0"/>
              </a:defRPr>
            </a:lvl1pPr>
            <a:lvl2pPr marL="0" indent="0" algn="ctr" defTabSz="914400" rtl="0" eaLnBrk="1" latinLnBrk="0" hangingPunct="1">
              <a:lnSpc>
                <a:spcPct val="90000"/>
              </a:lnSpc>
              <a:spcBef>
                <a:spcPts val="1000"/>
              </a:spcBef>
              <a:spcAft>
                <a:spcPts val="1200"/>
              </a:spcAft>
              <a:buFont typeface="Arial" panose="020B0604020202020204" pitchFamily="34" charset="0"/>
              <a:buNone/>
              <a:defRPr lang="en-US" sz="2000" kern="1200" dirty="0">
                <a:solidFill>
                  <a:schemeClr val="tx1"/>
                </a:solidFill>
                <a:latin typeface="Segoe UI Semilight" panose="020B0402040204020203" pitchFamily="34" charset="0"/>
                <a:ea typeface="+mn-ea"/>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marL="0" lvl="0" indent="0" algn="ctr" defTabSz="914400" rtl="0" eaLnBrk="1" latinLnBrk="0" hangingPunct="1">
              <a:lnSpc>
                <a:spcPct val="90000"/>
              </a:lnSpc>
              <a:spcBef>
                <a:spcPts val="1000"/>
              </a:spcBef>
              <a:spcAft>
                <a:spcPts val="3000"/>
              </a:spcAft>
              <a:buFont typeface="Arial" panose="020B0604020202020204" pitchFamily="34" charset="0"/>
              <a:buNone/>
            </a:pPr>
            <a:r>
              <a:rPr lang="en-US"/>
              <a:t>Click to edit Master text styles</a:t>
            </a:r>
          </a:p>
          <a:p>
            <a:pPr marL="0" lvl="1" indent="0" algn="ctr" defTabSz="914400" rtl="0" eaLnBrk="1" latinLnBrk="0" hangingPunct="1">
              <a:lnSpc>
                <a:spcPct val="90000"/>
              </a:lnSpc>
              <a:spcBef>
                <a:spcPts val="1000"/>
              </a:spcBef>
              <a:spcAft>
                <a:spcPts val="3000"/>
              </a:spcAft>
              <a:buFont typeface="Arial" panose="020B0604020202020204" pitchFamily="34" charset="0"/>
              <a:buNone/>
            </a:pPr>
            <a:r>
              <a:rPr lang="en-US"/>
              <a:t>Second level</a:t>
            </a:r>
          </a:p>
          <a:p>
            <a:pPr marL="0" lvl="2" indent="0" algn="ctr" defTabSz="914400" rtl="0" eaLnBrk="1" latinLnBrk="0" hangingPunct="1">
              <a:lnSpc>
                <a:spcPct val="90000"/>
              </a:lnSpc>
              <a:spcBef>
                <a:spcPts val="1000"/>
              </a:spcBef>
              <a:spcAft>
                <a:spcPts val="3000"/>
              </a:spcAft>
              <a:buFont typeface="Arial" panose="020B0604020202020204" pitchFamily="34" charset="0"/>
              <a:buNone/>
            </a:pPr>
            <a:r>
              <a:rPr lang="en-US"/>
              <a:t>Third level</a:t>
            </a:r>
          </a:p>
          <a:p>
            <a:pPr marL="0" lvl="3" indent="0" algn="ctr" defTabSz="914400" rtl="0" eaLnBrk="1" latinLnBrk="0" hangingPunct="1">
              <a:lnSpc>
                <a:spcPct val="90000"/>
              </a:lnSpc>
              <a:spcBef>
                <a:spcPts val="1000"/>
              </a:spcBef>
              <a:spcAft>
                <a:spcPts val="3000"/>
              </a:spcAft>
              <a:buFont typeface="Arial" panose="020B0604020202020204" pitchFamily="34" charset="0"/>
              <a:buNone/>
            </a:pPr>
            <a:r>
              <a:rPr lang="en-US"/>
              <a:t>Fourth level</a:t>
            </a:r>
          </a:p>
          <a:p>
            <a:pPr marL="0" lvl="4" indent="0" algn="ctr" defTabSz="914400" rtl="0" eaLnBrk="1" latinLnBrk="0" hangingPunct="1">
              <a:lnSpc>
                <a:spcPct val="90000"/>
              </a:lnSpc>
              <a:spcBef>
                <a:spcPts val="1000"/>
              </a:spcBef>
              <a:spcAft>
                <a:spcPts val="3000"/>
              </a:spcAft>
              <a:buFont typeface="Arial" panose="020B0604020202020204" pitchFamily="34" charset="0"/>
              <a:buNone/>
            </a:pPr>
            <a:r>
              <a:rPr lang="en-US"/>
              <a:t>Fifth level</a:t>
            </a:r>
            <a:endParaRPr lang="en-US" dirty="0"/>
          </a:p>
        </p:txBody>
      </p:sp>
      <p:sp>
        <p:nvSpPr>
          <p:cNvPr id="11" name="Freeform: Shape 10"/>
          <p:cNvSpPr/>
          <p:nvPr userDrawn="1"/>
        </p:nvSpPr>
        <p:spPr>
          <a:xfrm>
            <a:off x="129521" y="0"/>
            <a:ext cx="2749481" cy="1364786"/>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16322" y="339408"/>
            <a:ext cx="2375877" cy="535531"/>
          </a:xfrm>
        </p:spPr>
        <p:txBody>
          <a:bodyPr/>
          <a:lstStyle>
            <a:lvl1pPr algn="ctr">
              <a:defRPr lang="en-US" sz="3200" b="0" i="0" kern="1200" spc="60" baseline="0" dirty="0">
                <a:solidFill>
                  <a:schemeClr val="bg1"/>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a:t>
            </a:r>
          </a:p>
        </p:txBody>
      </p:sp>
      <p:sp>
        <p:nvSpPr>
          <p:cNvPr id="10" name="Text Placeholder 9"/>
          <p:cNvSpPr>
            <a:spLocks noGrp="1"/>
          </p:cNvSpPr>
          <p:nvPr>
            <p:ph type="body" sz="quarter" idx="16"/>
          </p:nvPr>
        </p:nvSpPr>
        <p:spPr>
          <a:xfrm>
            <a:off x="2879003" y="419100"/>
            <a:ext cx="9084398" cy="13700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31538659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5 Pillars smaller text">
    <p:spTree>
      <p:nvGrpSpPr>
        <p:cNvPr id="1" name=""/>
        <p:cNvGrpSpPr/>
        <p:nvPr/>
      </p:nvGrpSpPr>
      <p:grpSpPr>
        <a:xfrm>
          <a:off x="0" y="0"/>
          <a:ext cx="0" cy="0"/>
          <a:chOff x="0" y="0"/>
          <a:chExt cx="0" cy="0"/>
        </a:xfrm>
      </p:grpSpPr>
      <p:sp>
        <p:nvSpPr>
          <p:cNvPr id="4" name="Rectangle 3"/>
          <p:cNvSpPr/>
          <p:nvPr userDrawn="1"/>
        </p:nvSpPr>
        <p:spPr>
          <a:xfrm>
            <a:off x="0" y="0"/>
            <a:ext cx="12192000" cy="1214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8658"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t>‹#›</a:t>
            </a:fld>
            <a:endParaRPr lang="en-US"/>
          </a:p>
        </p:txBody>
      </p:sp>
      <p:sp>
        <p:nvSpPr>
          <p:cNvPr id="7" name="Content Placeholder 2"/>
          <p:cNvSpPr>
            <a:spLocks noGrp="1"/>
          </p:cNvSpPr>
          <p:nvPr>
            <p:ph idx="14"/>
          </p:nvPr>
        </p:nvSpPr>
        <p:spPr>
          <a:xfrm>
            <a:off x="2483635"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5"/>
          </p:nvPr>
        </p:nvSpPr>
        <p:spPr>
          <a:xfrm>
            <a:off x="4898612"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6"/>
          </p:nvPr>
        </p:nvSpPr>
        <p:spPr>
          <a:xfrm>
            <a:off x="7313589"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p:cNvSpPr>
            <a:spLocks noGrp="1"/>
          </p:cNvSpPr>
          <p:nvPr>
            <p:ph idx="17"/>
          </p:nvPr>
        </p:nvSpPr>
        <p:spPr>
          <a:xfrm>
            <a:off x="9728566"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p:cNvSpPr/>
          <p:nvPr userDrawn="1"/>
        </p:nvSpPr>
        <p:spPr>
          <a:xfrm>
            <a:off x="297258"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2712235"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7542189"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9957166"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5127212"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p:cNvSpPr>
            <a:spLocks noGrp="1"/>
          </p:cNvSpPr>
          <p:nvPr>
            <p:ph type="body" sz="quarter" idx="13" hasCustomPrompt="1"/>
          </p:nvPr>
        </p:nvSpPr>
        <p:spPr>
          <a:xfrm>
            <a:off x="0" y="470361"/>
            <a:ext cx="12192000" cy="535531"/>
          </a:xfrm>
        </p:spPr>
        <p:txBody>
          <a:bodyPr/>
          <a:lstStyle>
            <a:lvl1pPr marL="0" indent="0" algn="ctr" defTabSz="914400" rtl="0" eaLnBrk="1" latinLnBrk="0" hangingPunct="1">
              <a:lnSpc>
                <a:spcPct val="90000"/>
              </a:lnSpc>
              <a:spcBef>
                <a:spcPts val="1000"/>
              </a:spcBef>
              <a:buFont typeface="Arial" panose="020B0604020202020204" pitchFamily="34" charset="0"/>
              <a:buNone/>
              <a:defRPr lang="en-US" sz="3200" b="0" kern="1200" dirty="0">
                <a:solidFill>
                  <a:schemeClr val="tx1">
                    <a:lumMod val="85000"/>
                    <a:lumOff val="15000"/>
                  </a:schemeClr>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sp>
        <p:nvSpPr>
          <p:cNvPr id="17" name="Content Placeholder 2"/>
          <p:cNvSpPr>
            <a:spLocks noGrp="1"/>
          </p:cNvSpPr>
          <p:nvPr>
            <p:ph idx="18" hasCustomPrompt="1"/>
          </p:nvPr>
        </p:nvSpPr>
        <p:spPr>
          <a:xfrm>
            <a:off x="68658" y="2577396"/>
            <a:ext cx="2377440" cy="840230"/>
          </a:xfrm>
        </p:spPr>
        <p:txBody>
          <a:bodyPr lIns="146304" rIns="146304"/>
          <a:lstStyle>
            <a:lvl1pPr marL="0" algn="ctr" defTabSz="914400" rtl="0" eaLnBrk="1" latinLnBrk="0" hangingPunct="1">
              <a:defRPr lang="en-US" sz="5400" kern="12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18" name="Content Placeholder 2"/>
          <p:cNvSpPr>
            <a:spLocks noGrp="1"/>
          </p:cNvSpPr>
          <p:nvPr>
            <p:ph idx="19" hasCustomPrompt="1"/>
          </p:nvPr>
        </p:nvSpPr>
        <p:spPr>
          <a:xfrm>
            <a:off x="2483635" y="2577396"/>
            <a:ext cx="2377440" cy="840230"/>
          </a:xfrm>
        </p:spPr>
        <p:txBody>
          <a:bodyPr lIns="146304" rIns="146304"/>
          <a:lstStyle>
            <a:lvl1pPr algn="ctr">
              <a:defRPr lang="en-US" sz="5400" b="1" kern="12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marL="0" lvl="0" indent="0" algn="ctr" defTabSz="914400" rtl="0" eaLnBrk="1" latinLnBrk="0" hangingPunct="1">
              <a:lnSpc>
                <a:spcPct val="90000"/>
              </a:lnSpc>
              <a:spcBef>
                <a:spcPts val="1000"/>
              </a:spcBef>
              <a:buFont typeface="Arial" panose="020B0604020202020204" pitchFamily="34" charset="0"/>
              <a:buNone/>
            </a:pPr>
            <a:r>
              <a:rPr lang="en-US" dirty="0"/>
              <a:t>#</a:t>
            </a:r>
          </a:p>
        </p:txBody>
      </p:sp>
      <p:sp>
        <p:nvSpPr>
          <p:cNvPr id="19" name="Content Placeholder 2"/>
          <p:cNvSpPr>
            <a:spLocks noGrp="1"/>
          </p:cNvSpPr>
          <p:nvPr>
            <p:ph idx="20" hasCustomPrompt="1"/>
          </p:nvPr>
        </p:nvSpPr>
        <p:spPr>
          <a:xfrm>
            <a:off x="4898612" y="2577396"/>
            <a:ext cx="2377440" cy="840230"/>
          </a:xfrm>
        </p:spPr>
        <p:txBody>
          <a:bodyPr vert="horz" wrap="square" lIns="146304" tIns="45720" rIns="146304" bIns="45720" rtlCol="0">
            <a:spAutoFit/>
          </a:bodyPr>
          <a:lstStyle>
            <a:lvl1pPr algn="ctr">
              <a:defRPr lang="en-US" sz="54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lvl="0" algn="ctr"/>
            <a:r>
              <a:rPr lang="en-US" dirty="0"/>
              <a:t>#</a:t>
            </a:r>
          </a:p>
        </p:txBody>
      </p:sp>
      <p:sp>
        <p:nvSpPr>
          <p:cNvPr id="20" name="Content Placeholder 2"/>
          <p:cNvSpPr>
            <a:spLocks noGrp="1"/>
          </p:cNvSpPr>
          <p:nvPr>
            <p:ph idx="21" hasCustomPrompt="1"/>
          </p:nvPr>
        </p:nvSpPr>
        <p:spPr>
          <a:xfrm>
            <a:off x="7313589" y="2577396"/>
            <a:ext cx="2377440" cy="840230"/>
          </a:xfrm>
        </p:spPr>
        <p:txBody>
          <a:bodyPr vert="horz" wrap="square" lIns="146304" tIns="45720" rIns="146304" bIns="45720" rtlCol="0">
            <a:spAutoFit/>
          </a:bodyPr>
          <a:lstStyle>
            <a:lvl1pPr algn="ctr">
              <a:defRPr lang="en-US" sz="54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lvl="0" algn="ctr"/>
            <a:r>
              <a:rPr lang="en-US" dirty="0"/>
              <a:t>#</a:t>
            </a:r>
          </a:p>
        </p:txBody>
      </p:sp>
      <p:sp>
        <p:nvSpPr>
          <p:cNvPr id="21" name="Content Placeholder 2"/>
          <p:cNvSpPr>
            <a:spLocks noGrp="1"/>
          </p:cNvSpPr>
          <p:nvPr>
            <p:ph idx="22" hasCustomPrompt="1"/>
          </p:nvPr>
        </p:nvSpPr>
        <p:spPr>
          <a:xfrm>
            <a:off x="9728566" y="2577396"/>
            <a:ext cx="2377440" cy="840230"/>
          </a:xfrm>
        </p:spPr>
        <p:txBody>
          <a:bodyPr vert="horz" wrap="square" lIns="146304" tIns="45720" rIns="146304" bIns="45720" rtlCol="0">
            <a:spAutoFit/>
          </a:bodyPr>
          <a:lstStyle>
            <a:lvl1pPr algn="ctr">
              <a:defRPr lang="en-US" sz="54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lvl="0" algn="ctr"/>
            <a:r>
              <a:rPr lang="en-US" dirty="0"/>
              <a:t>#</a:t>
            </a:r>
          </a:p>
        </p:txBody>
      </p:sp>
    </p:spTree>
    <p:extLst>
      <p:ext uri="{BB962C8B-B14F-4D97-AF65-F5344CB8AC3E}">
        <p14:creationId xmlns:p14="http://schemas.microsoft.com/office/powerpoint/2010/main" val="324911818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10000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ppt_x"/>
                                              </p:val>
                                            </p:tav>
                                            <p:tav tm="100000">
                                              <p:val>
                                                <p:strVal val="#ppt_x"/>
                                              </p:val>
                                            </p:tav>
                                          </p:tavLst>
                                        </p:anim>
                                        <p:anim calcmode="lin" valueType="num">
                                          <p:cBhvr additive="base">
                                            <p:cTn id="8" dur="75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14:presetBounceEnd="32000">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 calcmode="lin" valueType="num" p14:bounceEnd="32000">
                                          <p:cBhvr additive="base">
                                            <p:cTn id="11" dur="750" fill="hold"/>
                                            <p:tgtEl>
                                              <p:spTgt spid="17">
                                                <p:txEl>
                                                  <p:pRg st="0" end="0"/>
                                                </p:txEl>
                                              </p:spTgt>
                                            </p:tgtEl>
                                            <p:attrNameLst>
                                              <p:attrName>ppt_x</p:attrName>
                                            </p:attrNameLst>
                                          </p:cBhvr>
                                          <p:tavLst>
                                            <p:tav tm="0">
                                              <p:val>
                                                <p:strVal val="#ppt_x"/>
                                              </p:val>
                                            </p:tav>
                                            <p:tav tm="100000">
                                              <p:val>
                                                <p:strVal val="#ppt_x"/>
                                              </p:val>
                                            </p:tav>
                                          </p:tavLst>
                                        </p:anim>
                                        <p:anim calcmode="lin" valueType="num" p14:bounceEnd="32000">
                                          <p:cBhvr additive="base">
                                            <p:cTn id="12" dur="750" fill="hold"/>
                                            <p:tgtEl>
                                              <p:spTgt spid="17">
                                                <p:txEl>
                                                  <p:pRg st="0" end="0"/>
                                                </p:txEl>
                                              </p:spTgt>
                                            </p:tgtEl>
                                            <p:attrNameLst>
                                              <p:attrName>ppt_y</p:attrName>
                                            </p:attrNameLst>
                                          </p:cBhvr>
                                          <p:tavLst>
                                            <p:tav tm="0">
                                              <p:val>
                                                <p:strVal val="0-#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750" fill="hold"/>
                                            <p:tgtEl>
                                              <p:spTgt spid="3"/>
                                            </p:tgtEl>
                                            <p:attrNameLst>
                                              <p:attrName>ppt_x</p:attrName>
                                            </p:attrNameLst>
                                          </p:cBhvr>
                                          <p:tavLst>
                                            <p:tav tm="0">
                                              <p:val>
                                                <p:strVal val="#ppt_x"/>
                                              </p:val>
                                            </p:tav>
                                            <p:tav tm="100000">
                                              <p:val>
                                                <p:strVal val="#ppt_x"/>
                                              </p:val>
                                            </p:tav>
                                          </p:tavLst>
                                        </p:anim>
                                        <p:anim calcmode="lin" valueType="num">
                                          <p:cBhvr additive="base">
                                            <p:cTn id="16" dur="75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decel="10000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750" fill="hold"/>
                                            <p:tgtEl>
                                              <p:spTgt spid="13"/>
                                            </p:tgtEl>
                                            <p:attrNameLst>
                                              <p:attrName>ppt_x</p:attrName>
                                            </p:attrNameLst>
                                          </p:cBhvr>
                                          <p:tavLst>
                                            <p:tav tm="0">
                                              <p:val>
                                                <p:strVal val="#ppt_x"/>
                                              </p:val>
                                            </p:tav>
                                            <p:tav tm="100000">
                                              <p:val>
                                                <p:strVal val="#ppt_x"/>
                                              </p:val>
                                            </p:tav>
                                          </p:tavLst>
                                        </p:anim>
                                        <p:anim calcmode="lin" valueType="num">
                                          <p:cBhvr additive="base">
                                            <p:cTn id="22" dur="750" fill="hold"/>
                                            <p:tgtEl>
                                              <p:spTgt spid="13"/>
                                            </p:tgtEl>
                                            <p:attrNameLst>
                                              <p:attrName>ppt_y</p:attrName>
                                            </p:attrNameLst>
                                          </p:cBhvr>
                                          <p:tavLst>
                                            <p:tav tm="0">
                                              <p:val>
                                                <p:strVal val="1+#ppt_h/2"/>
                                              </p:val>
                                            </p:tav>
                                            <p:tav tm="100000">
                                              <p:val>
                                                <p:strVal val="#ppt_y"/>
                                              </p:val>
                                            </p:tav>
                                          </p:tavLst>
                                        </p:anim>
                                      </p:childTnLst>
                                    </p:cTn>
                                  </p:par>
                                  <p:par>
                                    <p:cTn id="23" presetID="2" presetClass="entr" presetSubtype="1" fill="hold" grpId="0" nodeType="withEffect" p14:presetBounceEnd="32000">
                                      <p:stCondLst>
                                        <p:cond delay="0"/>
                                      </p:stCondLst>
                                      <p:childTnLst>
                                        <p:set>
                                          <p:cBhvr>
                                            <p:cTn id="24" dur="1" fill="hold">
                                              <p:stCondLst>
                                                <p:cond delay="0"/>
                                              </p:stCondLst>
                                            </p:cTn>
                                            <p:tgtEl>
                                              <p:spTgt spid="18">
                                                <p:txEl>
                                                  <p:pRg st="0" end="0"/>
                                                </p:txEl>
                                              </p:spTgt>
                                            </p:tgtEl>
                                            <p:attrNameLst>
                                              <p:attrName>style.visibility</p:attrName>
                                            </p:attrNameLst>
                                          </p:cBhvr>
                                          <p:to>
                                            <p:strVal val="visible"/>
                                          </p:to>
                                        </p:set>
                                        <p:anim calcmode="lin" valueType="num" p14:bounceEnd="32000">
                                          <p:cBhvr additive="base">
                                            <p:cTn id="25" dur="750" fill="hold"/>
                                            <p:tgtEl>
                                              <p:spTgt spid="18">
                                                <p:txEl>
                                                  <p:pRg st="0" end="0"/>
                                                </p:txEl>
                                              </p:spTgt>
                                            </p:tgtEl>
                                            <p:attrNameLst>
                                              <p:attrName>ppt_x</p:attrName>
                                            </p:attrNameLst>
                                          </p:cBhvr>
                                          <p:tavLst>
                                            <p:tav tm="0">
                                              <p:val>
                                                <p:strVal val="#ppt_x"/>
                                              </p:val>
                                            </p:tav>
                                            <p:tav tm="100000">
                                              <p:val>
                                                <p:strVal val="#ppt_x"/>
                                              </p:val>
                                            </p:tav>
                                          </p:tavLst>
                                        </p:anim>
                                        <p:anim calcmode="lin" valueType="num" p14:bounceEnd="32000">
                                          <p:cBhvr additive="base">
                                            <p:cTn id="26" dur="750" fill="hold"/>
                                            <p:tgtEl>
                                              <p:spTgt spid="18">
                                                <p:txEl>
                                                  <p:pRg st="0" end="0"/>
                                                </p:txEl>
                                              </p:spTgt>
                                            </p:tgtEl>
                                            <p:attrNameLst>
                                              <p:attrName>ppt_y</p:attrName>
                                            </p:attrNameLst>
                                          </p:cBhvr>
                                          <p:tavLst>
                                            <p:tav tm="0">
                                              <p:val>
                                                <p:strVal val="0-#ppt_h/2"/>
                                              </p:val>
                                            </p:tav>
                                            <p:tav tm="100000">
                                              <p:val>
                                                <p:strVal val="#ppt_y"/>
                                              </p:val>
                                            </p:tav>
                                          </p:tavLst>
                                        </p:anim>
                                      </p:childTnLst>
                                    </p:cTn>
                                  </p:par>
                                  <p:par>
                                    <p:cTn id="27" presetID="2" presetClass="entr" presetSubtype="4" decel="10000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750" fill="hold"/>
                                            <p:tgtEl>
                                              <p:spTgt spid="7"/>
                                            </p:tgtEl>
                                            <p:attrNameLst>
                                              <p:attrName>ppt_x</p:attrName>
                                            </p:attrNameLst>
                                          </p:cBhvr>
                                          <p:tavLst>
                                            <p:tav tm="0">
                                              <p:val>
                                                <p:strVal val="#ppt_x"/>
                                              </p:val>
                                            </p:tav>
                                            <p:tav tm="100000">
                                              <p:val>
                                                <p:strVal val="#ppt_x"/>
                                              </p:val>
                                            </p:tav>
                                          </p:tavLst>
                                        </p:anim>
                                        <p:anim calcmode="lin" valueType="num">
                                          <p:cBhvr additive="base">
                                            <p:cTn id="30" dur="75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decel="10000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750" fill="hold"/>
                                            <p:tgtEl>
                                              <p:spTgt spid="16"/>
                                            </p:tgtEl>
                                            <p:attrNameLst>
                                              <p:attrName>ppt_x</p:attrName>
                                            </p:attrNameLst>
                                          </p:cBhvr>
                                          <p:tavLst>
                                            <p:tav tm="0">
                                              <p:val>
                                                <p:strVal val="#ppt_x"/>
                                              </p:val>
                                            </p:tav>
                                            <p:tav tm="100000">
                                              <p:val>
                                                <p:strVal val="#ppt_x"/>
                                              </p:val>
                                            </p:tav>
                                          </p:tavLst>
                                        </p:anim>
                                        <p:anim calcmode="lin" valueType="num">
                                          <p:cBhvr additive="base">
                                            <p:cTn id="36" dur="75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1" fill="hold" grpId="0" nodeType="withEffect" p14:presetBounceEnd="32000">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14:bounceEnd="32000">
                                          <p:cBhvr additive="base">
                                            <p:cTn id="39" dur="750" fill="hold"/>
                                            <p:tgtEl>
                                              <p:spTgt spid="19"/>
                                            </p:tgtEl>
                                            <p:attrNameLst>
                                              <p:attrName>ppt_x</p:attrName>
                                            </p:attrNameLst>
                                          </p:cBhvr>
                                          <p:tavLst>
                                            <p:tav tm="0">
                                              <p:val>
                                                <p:strVal val="#ppt_x"/>
                                              </p:val>
                                            </p:tav>
                                            <p:tav tm="100000">
                                              <p:val>
                                                <p:strVal val="#ppt_x"/>
                                              </p:val>
                                            </p:tav>
                                          </p:tavLst>
                                        </p:anim>
                                        <p:anim calcmode="lin" valueType="num" p14:bounceEnd="32000">
                                          <p:cBhvr additive="base">
                                            <p:cTn id="40" dur="750" fill="hold"/>
                                            <p:tgtEl>
                                              <p:spTgt spid="19"/>
                                            </p:tgtEl>
                                            <p:attrNameLst>
                                              <p:attrName>ppt_y</p:attrName>
                                            </p:attrNameLst>
                                          </p:cBhvr>
                                          <p:tavLst>
                                            <p:tav tm="0">
                                              <p:val>
                                                <p:strVal val="0-#ppt_h/2"/>
                                              </p:val>
                                            </p:tav>
                                            <p:tav tm="100000">
                                              <p:val>
                                                <p:strVal val="#ppt_y"/>
                                              </p:val>
                                            </p:tav>
                                          </p:tavLst>
                                        </p:anim>
                                      </p:childTnLst>
                                    </p:cTn>
                                  </p:par>
                                  <p:par>
                                    <p:cTn id="41" presetID="2" presetClass="entr" presetSubtype="4" decel="10000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750" fill="hold"/>
                                            <p:tgtEl>
                                              <p:spTgt spid="9"/>
                                            </p:tgtEl>
                                            <p:attrNameLst>
                                              <p:attrName>ppt_x</p:attrName>
                                            </p:attrNameLst>
                                          </p:cBhvr>
                                          <p:tavLst>
                                            <p:tav tm="0">
                                              <p:val>
                                                <p:strVal val="#ppt_x"/>
                                              </p:val>
                                            </p:tav>
                                            <p:tav tm="100000">
                                              <p:val>
                                                <p:strVal val="#ppt_x"/>
                                              </p:val>
                                            </p:tav>
                                          </p:tavLst>
                                        </p:anim>
                                        <p:anim calcmode="lin" valueType="num">
                                          <p:cBhvr additive="base">
                                            <p:cTn id="44" dur="7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decel="10000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750" fill="hold"/>
                                            <p:tgtEl>
                                              <p:spTgt spid="14"/>
                                            </p:tgtEl>
                                            <p:attrNameLst>
                                              <p:attrName>ppt_x</p:attrName>
                                            </p:attrNameLst>
                                          </p:cBhvr>
                                          <p:tavLst>
                                            <p:tav tm="0">
                                              <p:val>
                                                <p:strVal val="#ppt_x"/>
                                              </p:val>
                                            </p:tav>
                                            <p:tav tm="100000">
                                              <p:val>
                                                <p:strVal val="#ppt_x"/>
                                              </p:val>
                                            </p:tav>
                                          </p:tavLst>
                                        </p:anim>
                                        <p:anim calcmode="lin" valueType="num">
                                          <p:cBhvr additive="base">
                                            <p:cTn id="50" dur="750" fill="hold"/>
                                            <p:tgtEl>
                                              <p:spTgt spid="14"/>
                                            </p:tgtEl>
                                            <p:attrNameLst>
                                              <p:attrName>ppt_y</p:attrName>
                                            </p:attrNameLst>
                                          </p:cBhvr>
                                          <p:tavLst>
                                            <p:tav tm="0">
                                              <p:val>
                                                <p:strVal val="1+#ppt_h/2"/>
                                              </p:val>
                                            </p:tav>
                                            <p:tav tm="100000">
                                              <p:val>
                                                <p:strVal val="#ppt_y"/>
                                              </p:val>
                                            </p:tav>
                                          </p:tavLst>
                                        </p:anim>
                                      </p:childTnLst>
                                    </p:cTn>
                                  </p:par>
                                  <p:par>
                                    <p:cTn id="51" presetID="2" presetClass="entr" presetSubtype="1" fill="hold" grpId="0" nodeType="withEffect" p14:presetBounceEnd="32000">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14:bounceEnd="32000">
                                          <p:cBhvr additive="base">
                                            <p:cTn id="53" dur="750" fill="hold"/>
                                            <p:tgtEl>
                                              <p:spTgt spid="20"/>
                                            </p:tgtEl>
                                            <p:attrNameLst>
                                              <p:attrName>ppt_x</p:attrName>
                                            </p:attrNameLst>
                                          </p:cBhvr>
                                          <p:tavLst>
                                            <p:tav tm="0">
                                              <p:val>
                                                <p:strVal val="#ppt_x"/>
                                              </p:val>
                                            </p:tav>
                                            <p:tav tm="100000">
                                              <p:val>
                                                <p:strVal val="#ppt_x"/>
                                              </p:val>
                                            </p:tav>
                                          </p:tavLst>
                                        </p:anim>
                                        <p:anim calcmode="lin" valueType="num" p14:bounceEnd="32000">
                                          <p:cBhvr additive="base">
                                            <p:cTn id="54" dur="750" fill="hold"/>
                                            <p:tgtEl>
                                              <p:spTgt spid="20"/>
                                            </p:tgtEl>
                                            <p:attrNameLst>
                                              <p:attrName>ppt_y</p:attrName>
                                            </p:attrNameLst>
                                          </p:cBhvr>
                                          <p:tavLst>
                                            <p:tav tm="0">
                                              <p:val>
                                                <p:strVal val="0-#ppt_h/2"/>
                                              </p:val>
                                            </p:tav>
                                            <p:tav tm="100000">
                                              <p:val>
                                                <p:strVal val="#ppt_y"/>
                                              </p:val>
                                            </p:tav>
                                          </p:tavLst>
                                        </p:anim>
                                      </p:childTnLst>
                                    </p:cTn>
                                  </p:par>
                                  <p:par>
                                    <p:cTn id="55" presetID="2" presetClass="entr" presetSubtype="4" decel="10000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750" fill="hold"/>
                                            <p:tgtEl>
                                              <p:spTgt spid="10"/>
                                            </p:tgtEl>
                                            <p:attrNameLst>
                                              <p:attrName>ppt_x</p:attrName>
                                            </p:attrNameLst>
                                          </p:cBhvr>
                                          <p:tavLst>
                                            <p:tav tm="0">
                                              <p:val>
                                                <p:strVal val="#ppt_x"/>
                                              </p:val>
                                            </p:tav>
                                            <p:tav tm="100000">
                                              <p:val>
                                                <p:strVal val="#ppt_x"/>
                                              </p:val>
                                            </p:tav>
                                          </p:tavLst>
                                        </p:anim>
                                        <p:anim calcmode="lin" valueType="num">
                                          <p:cBhvr additive="base">
                                            <p:cTn id="58" dur="75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decel="10000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750" fill="hold"/>
                                            <p:tgtEl>
                                              <p:spTgt spid="15"/>
                                            </p:tgtEl>
                                            <p:attrNameLst>
                                              <p:attrName>ppt_x</p:attrName>
                                            </p:attrNameLst>
                                          </p:cBhvr>
                                          <p:tavLst>
                                            <p:tav tm="0">
                                              <p:val>
                                                <p:strVal val="#ppt_x"/>
                                              </p:val>
                                            </p:tav>
                                            <p:tav tm="100000">
                                              <p:val>
                                                <p:strVal val="#ppt_x"/>
                                              </p:val>
                                            </p:tav>
                                          </p:tavLst>
                                        </p:anim>
                                        <p:anim calcmode="lin" valueType="num">
                                          <p:cBhvr additive="base">
                                            <p:cTn id="64" dur="750" fill="hold"/>
                                            <p:tgtEl>
                                              <p:spTgt spid="15"/>
                                            </p:tgtEl>
                                            <p:attrNameLst>
                                              <p:attrName>ppt_y</p:attrName>
                                            </p:attrNameLst>
                                          </p:cBhvr>
                                          <p:tavLst>
                                            <p:tav tm="0">
                                              <p:val>
                                                <p:strVal val="1+#ppt_h/2"/>
                                              </p:val>
                                            </p:tav>
                                            <p:tav tm="100000">
                                              <p:val>
                                                <p:strVal val="#ppt_y"/>
                                              </p:val>
                                            </p:tav>
                                          </p:tavLst>
                                        </p:anim>
                                      </p:childTnLst>
                                    </p:cTn>
                                  </p:par>
                                  <p:par>
                                    <p:cTn id="65" presetID="2" presetClass="entr" presetSubtype="1" fill="hold" grpId="0" nodeType="withEffect" p14:presetBounceEnd="32000">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14:bounceEnd="32000">
                                          <p:cBhvr additive="base">
                                            <p:cTn id="67" dur="750" fill="hold"/>
                                            <p:tgtEl>
                                              <p:spTgt spid="21"/>
                                            </p:tgtEl>
                                            <p:attrNameLst>
                                              <p:attrName>ppt_x</p:attrName>
                                            </p:attrNameLst>
                                          </p:cBhvr>
                                          <p:tavLst>
                                            <p:tav tm="0">
                                              <p:val>
                                                <p:strVal val="#ppt_x"/>
                                              </p:val>
                                            </p:tav>
                                            <p:tav tm="100000">
                                              <p:val>
                                                <p:strVal val="#ppt_x"/>
                                              </p:val>
                                            </p:tav>
                                          </p:tavLst>
                                        </p:anim>
                                        <p:anim calcmode="lin" valueType="num" p14:bounceEnd="32000">
                                          <p:cBhvr additive="base">
                                            <p:cTn id="68" dur="750" fill="hold"/>
                                            <p:tgtEl>
                                              <p:spTgt spid="21"/>
                                            </p:tgtEl>
                                            <p:attrNameLst>
                                              <p:attrName>ppt_y</p:attrName>
                                            </p:attrNameLst>
                                          </p:cBhvr>
                                          <p:tavLst>
                                            <p:tav tm="0">
                                              <p:val>
                                                <p:strVal val="0-#ppt_h/2"/>
                                              </p:val>
                                            </p:tav>
                                            <p:tav tm="100000">
                                              <p:val>
                                                <p:strVal val="#ppt_y"/>
                                              </p:val>
                                            </p:tav>
                                          </p:tavLst>
                                        </p:anim>
                                      </p:childTnLst>
                                    </p:cTn>
                                  </p:par>
                                  <p:par>
                                    <p:cTn id="69" presetID="2" presetClass="entr" presetSubtype="4" decel="100000" fill="hold" grpId="0" nodeType="withEffect">
                                      <p:stCondLst>
                                        <p:cond delay="0"/>
                                      </p:stCondLst>
                                      <p:childTnLst>
                                        <p:set>
                                          <p:cBhvr>
                                            <p:cTn id="70" dur="1" fill="hold">
                                              <p:stCondLst>
                                                <p:cond delay="0"/>
                                              </p:stCondLst>
                                            </p:cTn>
                                            <p:tgtEl>
                                              <p:spTgt spid="11"/>
                                            </p:tgtEl>
                                            <p:attrNameLst>
                                              <p:attrName>style.visibility</p:attrName>
                                            </p:attrNameLst>
                                          </p:cBhvr>
                                          <p:to>
                                            <p:strVal val="visible"/>
                                          </p:to>
                                        </p:set>
                                        <p:anim calcmode="lin" valueType="num">
                                          <p:cBhvr additive="base">
                                            <p:cTn id="71" dur="750" fill="hold"/>
                                            <p:tgtEl>
                                              <p:spTgt spid="11"/>
                                            </p:tgtEl>
                                            <p:attrNameLst>
                                              <p:attrName>ppt_x</p:attrName>
                                            </p:attrNameLst>
                                          </p:cBhvr>
                                          <p:tavLst>
                                            <p:tav tm="0">
                                              <p:val>
                                                <p:strVal val="#ppt_x"/>
                                              </p:val>
                                            </p:tav>
                                            <p:tav tm="100000">
                                              <p:val>
                                                <p:strVal val="#ppt_x"/>
                                              </p:val>
                                            </p:tav>
                                          </p:tavLst>
                                        </p:anim>
                                        <p:anim calcmode="lin" valueType="num">
                                          <p:cBhvr additive="base">
                                            <p:cTn id="72" dur="75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tmplLst>
              <p:tmpl>
                <p:tnLst>
                  <p:par>
                    <p:cTn presetID="2" presetClass="entr" presetSubtype="4" decel="10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750" fill="hold"/>
                            <p:tgtEl>
                              <p:spTgt spid="3"/>
                            </p:tgtEl>
                            <p:attrNameLst>
                              <p:attrName>ppt_x</p:attrName>
                            </p:attrNameLst>
                          </p:cBhvr>
                          <p:tavLst>
                            <p:tav tm="0">
                              <p:val>
                                <p:strVal val="#ppt_x"/>
                              </p:val>
                            </p:tav>
                            <p:tav tm="100000">
                              <p:val>
                                <p:strVal val="#ppt_x"/>
                              </p:val>
                            </p:tav>
                          </p:tavLst>
                        </p:anim>
                        <p:anim calcmode="lin" valueType="num">
                          <p:cBhvr additive="base">
                            <p:cTn dur="750" fill="hold"/>
                            <p:tgtEl>
                              <p:spTgt spid="3"/>
                            </p:tgtEl>
                            <p:attrNameLst>
                              <p:attrName>ppt_y</p:attrName>
                            </p:attrNameLst>
                          </p:cBhvr>
                          <p:tavLst>
                            <p:tav tm="0">
                              <p:val>
                                <p:strVal val="1+#ppt_h/2"/>
                              </p:val>
                            </p:tav>
                            <p:tav tm="100000">
                              <p:val>
                                <p:strVal val="#ppt_y"/>
                              </p:val>
                            </p:tav>
                          </p:tavLst>
                        </p:anim>
                      </p:childTnLst>
                    </p:cTn>
                  </p:par>
                </p:tnLst>
              </p:tmpl>
            </p:tmplLst>
          </p:bldP>
          <p:bldP spid="7" grpId="0" uiExpand="1">
            <p:tmplLst>
              <p:tmpl>
                <p:tnLst>
                  <p:par>
                    <p:cTn presetID="2" presetClass="entr" presetSubtype="4"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ppt_x"/>
                              </p:val>
                            </p:tav>
                            <p:tav tm="100000">
                              <p:val>
                                <p:strVal val="#ppt_x"/>
                              </p:val>
                            </p:tav>
                          </p:tavLst>
                        </p:anim>
                        <p:anim calcmode="lin" valueType="num">
                          <p:cBhvr additive="base">
                            <p:cTn dur="750" fill="hold"/>
                            <p:tgtEl>
                              <p:spTgt spid="7"/>
                            </p:tgtEl>
                            <p:attrNameLst>
                              <p:attrName>ppt_y</p:attrName>
                            </p:attrNameLst>
                          </p:cBhvr>
                          <p:tavLst>
                            <p:tav tm="0">
                              <p:val>
                                <p:strVal val="1+#ppt_h/2"/>
                              </p:val>
                            </p:tav>
                            <p:tav tm="100000">
                              <p:val>
                                <p:strVal val="#ppt_y"/>
                              </p:val>
                            </p:tav>
                          </p:tavLst>
                        </p:anim>
                      </p:childTnLst>
                    </p:cTn>
                  </p:par>
                </p:tnLst>
              </p:tmpl>
            </p:tmplLst>
          </p:bldP>
          <p:bldP spid="9" grpId="0">
            <p:tmplLst>
              <p:tmpl>
                <p:tnLst>
                  <p:par>
                    <p:cTn presetID="2" presetClass="entr" presetSubtype="4" decel="100000"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1+#ppt_h/2"/>
                              </p:val>
                            </p:tav>
                            <p:tav tm="100000">
                              <p:val>
                                <p:strVal val="#ppt_y"/>
                              </p:val>
                            </p:tav>
                          </p:tavLst>
                        </p:anim>
                      </p:childTnLst>
                    </p:cTn>
                  </p:par>
                </p:tnLst>
              </p:tmpl>
            </p:tmplLst>
          </p:bldP>
          <p:bldP spid="10" grpId="0">
            <p:tmplLst>
              <p:tmpl>
                <p:tnLst>
                  <p:par>
                    <p:cTn presetID="2" presetClass="entr" presetSubtype="4" decel="10000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ppt_x"/>
                              </p:val>
                            </p:tav>
                            <p:tav tm="100000">
                              <p:val>
                                <p:strVal val="#ppt_x"/>
                              </p:val>
                            </p:tav>
                          </p:tavLst>
                        </p:anim>
                        <p:anim calcmode="lin" valueType="num">
                          <p:cBhvr additive="base">
                            <p:cTn dur="750" fill="hold"/>
                            <p:tgtEl>
                              <p:spTgt spid="10"/>
                            </p:tgtEl>
                            <p:attrNameLst>
                              <p:attrName>ppt_y</p:attrName>
                            </p:attrNameLst>
                          </p:cBhvr>
                          <p:tavLst>
                            <p:tav tm="0">
                              <p:val>
                                <p:strVal val="1+#ppt_h/2"/>
                              </p:val>
                            </p:tav>
                            <p:tav tm="100000">
                              <p:val>
                                <p:strVal val="#ppt_y"/>
                              </p:val>
                            </p:tav>
                          </p:tavLst>
                        </p:anim>
                      </p:childTnLst>
                    </p:cTn>
                  </p:par>
                </p:tnLst>
              </p:tmpl>
            </p:tmplLst>
          </p:bldP>
          <p:bldP spid="11" grpId="0">
            <p:tmplLst>
              <p:tmpl>
                <p:tnLst>
                  <p:par>
                    <p:cTn presetID="2" presetClass="entr" presetSubtype="4" de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ppt_x"/>
                              </p:val>
                            </p:tav>
                            <p:tav tm="100000">
                              <p:val>
                                <p:strVal val="#ppt_x"/>
                              </p:val>
                            </p:tav>
                          </p:tavLst>
                        </p:anim>
                        <p:anim calcmode="lin" valueType="num">
                          <p:cBhvr additive="base">
                            <p:cTn dur="75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animBg="1"/>
          <p:bldP spid="14" grpId="0" animBg="1"/>
          <p:bldP spid="15" grpId="0" animBg="1"/>
          <p:bldP spid="16" grpId="0" animBg="1"/>
          <p:bldP spid="17" grpId="0" uiExpand="1" build="p">
            <p:tmplLst>
              <p:tmpl lvl="1">
                <p:tnLst>
                  <p:par>
                    <p:cTn presetID="2" presetClass="entr" presetSubtype="1" fill="hold" nodeType="withEffect" p14:presetBounceEnd="32000">
                      <p:stCondLst>
                        <p:cond delay="0"/>
                      </p:stCondLst>
                      <p:childTnLst>
                        <p:set>
                          <p:cBhvr>
                            <p:cTn dur="1" fill="hold">
                              <p:stCondLst>
                                <p:cond delay="0"/>
                              </p:stCondLst>
                            </p:cTn>
                            <p:tgtEl>
                              <p:spTgt spid="17"/>
                            </p:tgtEl>
                            <p:attrNameLst>
                              <p:attrName>style.visibility</p:attrName>
                            </p:attrNameLst>
                          </p:cBhvr>
                          <p:to>
                            <p:strVal val="visible"/>
                          </p:to>
                        </p:set>
                        <p:anim calcmode="lin" valueType="num" p14:bounceEnd="32000">
                          <p:cBhvr additive="base">
                            <p:cTn dur="750" fill="hold"/>
                            <p:tgtEl>
                              <p:spTgt spid="17"/>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17"/>
                            </p:tgtEl>
                            <p:attrNameLst>
                              <p:attrName>ppt_y</p:attrName>
                            </p:attrNameLst>
                          </p:cBhvr>
                          <p:tavLst>
                            <p:tav tm="0">
                              <p:val>
                                <p:strVal val="0-#ppt_h/2"/>
                              </p:val>
                            </p:tav>
                            <p:tav tm="100000">
                              <p:val>
                                <p:strVal val="#ppt_y"/>
                              </p:val>
                            </p:tav>
                          </p:tavLst>
                        </p:anim>
                      </p:childTnLst>
                    </p:cTn>
                  </p:par>
                </p:tnLst>
              </p:tmpl>
              <p:tmpl lvl="2">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Lst>
          </p:bldP>
          <p:bldP spid="18" grpId="0" uiExpand="1" build="p">
            <p:tmplLst>
              <p:tmpl lvl="1">
                <p:tnLst>
                  <p:par>
                    <p:cTn presetID="2" presetClass="entr" presetSubtype="1" fill="hold" nodeType="withEffect" p14:presetBounceEnd="32000">
                      <p:stCondLst>
                        <p:cond delay="0"/>
                      </p:stCondLst>
                      <p:childTnLst>
                        <p:set>
                          <p:cBhvr>
                            <p:cTn dur="1" fill="hold">
                              <p:stCondLst>
                                <p:cond delay="0"/>
                              </p:stCondLst>
                            </p:cTn>
                            <p:tgtEl>
                              <p:spTgt spid="18"/>
                            </p:tgtEl>
                            <p:attrNameLst>
                              <p:attrName>style.visibility</p:attrName>
                            </p:attrNameLst>
                          </p:cBhvr>
                          <p:to>
                            <p:strVal val="visible"/>
                          </p:to>
                        </p:set>
                        <p:anim calcmode="lin" valueType="num" p14:bounceEnd="32000">
                          <p:cBhvr additive="base">
                            <p:cTn dur="750" fill="hold"/>
                            <p:tgtEl>
                              <p:spTgt spid="18"/>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18"/>
                            </p:tgtEl>
                            <p:attrNameLst>
                              <p:attrName>ppt_y</p:attrName>
                            </p:attrNameLst>
                          </p:cBhvr>
                          <p:tavLst>
                            <p:tav tm="0">
                              <p:val>
                                <p:strVal val="0-#ppt_h/2"/>
                              </p:val>
                            </p:tav>
                            <p:tav tm="100000">
                              <p:val>
                                <p:strVal val="#ppt_y"/>
                              </p:val>
                            </p:tav>
                          </p:tavLst>
                        </p:anim>
                      </p:childTnLst>
                    </p:cTn>
                  </p:par>
                </p:tnLst>
              </p:tmpl>
              <p:tmpl lvl="2">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Lst>
          </p:bldP>
          <p:bldP spid="19" grpId="0">
            <p:tmplLst>
              <p:tmpl>
                <p:tnLst>
                  <p:par>
                    <p:cTn presetID="2" presetClass="entr" presetSubtype="1" fill="hold" nodeType="withEffect" p14:presetBounceEnd="32000">
                      <p:stCondLst>
                        <p:cond delay="0"/>
                      </p:stCondLst>
                      <p:childTnLst>
                        <p:set>
                          <p:cBhvr>
                            <p:cTn dur="1" fill="hold">
                              <p:stCondLst>
                                <p:cond delay="0"/>
                              </p:stCondLst>
                            </p:cTn>
                            <p:tgtEl>
                              <p:spTgt spid="19"/>
                            </p:tgtEl>
                            <p:attrNameLst>
                              <p:attrName>style.visibility</p:attrName>
                            </p:attrNameLst>
                          </p:cBhvr>
                          <p:to>
                            <p:strVal val="visible"/>
                          </p:to>
                        </p:set>
                        <p:anim calcmode="lin" valueType="num" p14:bounceEnd="32000">
                          <p:cBhvr additive="base">
                            <p:cTn dur="750" fill="hold"/>
                            <p:tgtEl>
                              <p:spTgt spid="19"/>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19"/>
                            </p:tgtEl>
                            <p:attrNameLst>
                              <p:attrName>ppt_y</p:attrName>
                            </p:attrNameLst>
                          </p:cBhvr>
                          <p:tavLst>
                            <p:tav tm="0">
                              <p:val>
                                <p:strVal val="0-#ppt_h/2"/>
                              </p:val>
                            </p:tav>
                            <p:tav tm="100000">
                              <p:val>
                                <p:strVal val="#ppt_y"/>
                              </p:val>
                            </p:tav>
                          </p:tavLst>
                        </p:anim>
                      </p:childTnLst>
                    </p:cTn>
                  </p:par>
                </p:tnLst>
              </p:tmpl>
            </p:tmplLst>
          </p:bldP>
          <p:bldP spid="20" grpId="0">
            <p:tmplLst>
              <p:tmpl>
                <p:tnLst>
                  <p:par>
                    <p:cTn presetID="2" presetClass="entr" presetSubtype="1" fill="hold" nodeType="withEffect" p14:presetBounceEnd="32000">
                      <p:stCondLst>
                        <p:cond delay="0"/>
                      </p:stCondLst>
                      <p:childTnLst>
                        <p:set>
                          <p:cBhvr>
                            <p:cTn dur="1" fill="hold">
                              <p:stCondLst>
                                <p:cond delay="0"/>
                              </p:stCondLst>
                            </p:cTn>
                            <p:tgtEl>
                              <p:spTgt spid="20"/>
                            </p:tgtEl>
                            <p:attrNameLst>
                              <p:attrName>style.visibility</p:attrName>
                            </p:attrNameLst>
                          </p:cBhvr>
                          <p:to>
                            <p:strVal val="visible"/>
                          </p:to>
                        </p:set>
                        <p:anim calcmode="lin" valueType="num" p14:bounceEnd="32000">
                          <p:cBhvr additive="base">
                            <p:cTn dur="750" fill="hold"/>
                            <p:tgtEl>
                              <p:spTgt spid="20"/>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20"/>
                            </p:tgtEl>
                            <p:attrNameLst>
                              <p:attrName>ppt_y</p:attrName>
                            </p:attrNameLst>
                          </p:cBhvr>
                          <p:tavLst>
                            <p:tav tm="0">
                              <p:val>
                                <p:strVal val="0-#ppt_h/2"/>
                              </p:val>
                            </p:tav>
                            <p:tav tm="100000">
                              <p:val>
                                <p:strVal val="#ppt_y"/>
                              </p:val>
                            </p:tav>
                          </p:tavLst>
                        </p:anim>
                      </p:childTnLst>
                    </p:cTn>
                  </p:par>
                </p:tnLst>
              </p:tmpl>
            </p:tmplLst>
          </p:bldP>
          <p:bldP spid="21" grpId="0">
            <p:tmplLst>
              <p:tmpl>
                <p:tnLst>
                  <p:par>
                    <p:cTn presetID="2" presetClass="entr" presetSubtype="1" fill="hold" nodeType="withEffect" p14:presetBounceEnd="32000">
                      <p:stCondLst>
                        <p:cond delay="0"/>
                      </p:stCondLst>
                      <p:childTnLst>
                        <p:set>
                          <p:cBhvr>
                            <p:cTn dur="1" fill="hold">
                              <p:stCondLst>
                                <p:cond delay="0"/>
                              </p:stCondLst>
                            </p:cTn>
                            <p:tgtEl>
                              <p:spTgt spid="21"/>
                            </p:tgtEl>
                            <p:attrNameLst>
                              <p:attrName>style.visibility</p:attrName>
                            </p:attrNameLst>
                          </p:cBhvr>
                          <p:to>
                            <p:strVal val="visible"/>
                          </p:to>
                        </p:set>
                        <p:anim calcmode="lin" valueType="num" p14:bounceEnd="32000">
                          <p:cBhvr additive="base">
                            <p:cTn dur="750" fill="hold"/>
                            <p:tgtEl>
                              <p:spTgt spid="21"/>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21"/>
                            </p:tgtEl>
                            <p:attrNameLst>
                              <p:attrName>ppt_y</p:attrName>
                            </p:attrNameLst>
                          </p:cBhvr>
                          <p:tavLst>
                            <p:tav tm="0">
                              <p:val>
                                <p:strVal val="0-#ppt_h/2"/>
                              </p:val>
                            </p:tav>
                            <p:tav tm="100000">
                              <p:val>
                                <p:strVal val="#ppt_y"/>
                              </p:val>
                            </p:tav>
                          </p:tavLst>
                        </p:anim>
                      </p:childTnLst>
                    </p:cTn>
                  </p:par>
                </p:tnLst>
              </p:tmpl>
            </p:tmplLst>
          </p:bldP>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10000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ppt_x"/>
                                              </p:val>
                                            </p:tav>
                                            <p:tav tm="100000">
                                              <p:val>
                                                <p:strVal val="#ppt_x"/>
                                              </p:val>
                                            </p:tav>
                                          </p:tavLst>
                                        </p:anim>
                                        <p:anim calcmode="lin" valueType="num">
                                          <p:cBhvr additive="base">
                                            <p:cTn id="8" dur="75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 calcmode="lin" valueType="num">
                                          <p:cBhvr additive="base">
                                            <p:cTn id="11" dur="75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2" dur="750" fill="hold"/>
                                            <p:tgtEl>
                                              <p:spTgt spid="17">
                                                <p:txEl>
                                                  <p:pRg st="0" end="0"/>
                                                </p:txEl>
                                              </p:spTgt>
                                            </p:tgtEl>
                                            <p:attrNameLst>
                                              <p:attrName>ppt_y</p:attrName>
                                            </p:attrNameLst>
                                          </p:cBhvr>
                                          <p:tavLst>
                                            <p:tav tm="0">
                                              <p:val>
                                                <p:strVal val="0-#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750" fill="hold"/>
                                            <p:tgtEl>
                                              <p:spTgt spid="3"/>
                                            </p:tgtEl>
                                            <p:attrNameLst>
                                              <p:attrName>ppt_x</p:attrName>
                                            </p:attrNameLst>
                                          </p:cBhvr>
                                          <p:tavLst>
                                            <p:tav tm="0">
                                              <p:val>
                                                <p:strVal val="#ppt_x"/>
                                              </p:val>
                                            </p:tav>
                                            <p:tav tm="100000">
                                              <p:val>
                                                <p:strVal val="#ppt_x"/>
                                              </p:val>
                                            </p:tav>
                                          </p:tavLst>
                                        </p:anim>
                                        <p:anim calcmode="lin" valueType="num">
                                          <p:cBhvr additive="base">
                                            <p:cTn id="16" dur="75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decel="10000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750" fill="hold"/>
                                            <p:tgtEl>
                                              <p:spTgt spid="13"/>
                                            </p:tgtEl>
                                            <p:attrNameLst>
                                              <p:attrName>ppt_x</p:attrName>
                                            </p:attrNameLst>
                                          </p:cBhvr>
                                          <p:tavLst>
                                            <p:tav tm="0">
                                              <p:val>
                                                <p:strVal val="#ppt_x"/>
                                              </p:val>
                                            </p:tav>
                                            <p:tav tm="100000">
                                              <p:val>
                                                <p:strVal val="#ppt_x"/>
                                              </p:val>
                                            </p:tav>
                                          </p:tavLst>
                                        </p:anim>
                                        <p:anim calcmode="lin" valueType="num">
                                          <p:cBhvr additive="base">
                                            <p:cTn id="22" dur="750" fill="hold"/>
                                            <p:tgtEl>
                                              <p:spTgt spid="13"/>
                                            </p:tgtEl>
                                            <p:attrNameLst>
                                              <p:attrName>ppt_y</p:attrName>
                                            </p:attrNameLst>
                                          </p:cBhvr>
                                          <p:tavLst>
                                            <p:tav tm="0">
                                              <p:val>
                                                <p:strVal val="1+#ppt_h/2"/>
                                              </p:val>
                                            </p:tav>
                                            <p:tav tm="100000">
                                              <p:val>
                                                <p:strVal val="#ppt_y"/>
                                              </p:val>
                                            </p:tav>
                                          </p:tavLst>
                                        </p:anim>
                                      </p:childTnLst>
                                    </p:cTn>
                                  </p:par>
                                  <p:par>
                                    <p:cTn id="23" presetID="2" presetClass="entr" presetSubtype="1" fill="hold" grpId="0" nodeType="withEffect">
                                      <p:stCondLst>
                                        <p:cond delay="0"/>
                                      </p:stCondLst>
                                      <p:childTnLst>
                                        <p:set>
                                          <p:cBhvr>
                                            <p:cTn id="24" dur="1" fill="hold">
                                              <p:stCondLst>
                                                <p:cond delay="0"/>
                                              </p:stCondLst>
                                            </p:cTn>
                                            <p:tgtEl>
                                              <p:spTgt spid="18">
                                                <p:txEl>
                                                  <p:pRg st="0" end="0"/>
                                                </p:txEl>
                                              </p:spTgt>
                                            </p:tgtEl>
                                            <p:attrNameLst>
                                              <p:attrName>style.visibility</p:attrName>
                                            </p:attrNameLst>
                                          </p:cBhvr>
                                          <p:to>
                                            <p:strVal val="visible"/>
                                          </p:to>
                                        </p:set>
                                        <p:anim calcmode="lin" valueType="num">
                                          <p:cBhvr additive="base">
                                            <p:cTn id="25" dur="75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26" dur="750" fill="hold"/>
                                            <p:tgtEl>
                                              <p:spTgt spid="18">
                                                <p:txEl>
                                                  <p:pRg st="0" end="0"/>
                                                </p:txEl>
                                              </p:spTgt>
                                            </p:tgtEl>
                                            <p:attrNameLst>
                                              <p:attrName>ppt_y</p:attrName>
                                            </p:attrNameLst>
                                          </p:cBhvr>
                                          <p:tavLst>
                                            <p:tav tm="0">
                                              <p:val>
                                                <p:strVal val="0-#ppt_h/2"/>
                                              </p:val>
                                            </p:tav>
                                            <p:tav tm="100000">
                                              <p:val>
                                                <p:strVal val="#ppt_y"/>
                                              </p:val>
                                            </p:tav>
                                          </p:tavLst>
                                        </p:anim>
                                      </p:childTnLst>
                                    </p:cTn>
                                  </p:par>
                                  <p:par>
                                    <p:cTn id="27" presetID="2" presetClass="entr" presetSubtype="4" decel="10000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750" fill="hold"/>
                                            <p:tgtEl>
                                              <p:spTgt spid="7"/>
                                            </p:tgtEl>
                                            <p:attrNameLst>
                                              <p:attrName>ppt_x</p:attrName>
                                            </p:attrNameLst>
                                          </p:cBhvr>
                                          <p:tavLst>
                                            <p:tav tm="0">
                                              <p:val>
                                                <p:strVal val="#ppt_x"/>
                                              </p:val>
                                            </p:tav>
                                            <p:tav tm="100000">
                                              <p:val>
                                                <p:strVal val="#ppt_x"/>
                                              </p:val>
                                            </p:tav>
                                          </p:tavLst>
                                        </p:anim>
                                        <p:anim calcmode="lin" valueType="num">
                                          <p:cBhvr additive="base">
                                            <p:cTn id="30" dur="75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decel="10000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750" fill="hold"/>
                                            <p:tgtEl>
                                              <p:spTgt spid="16"/>
                                            </p:tgtEl>
                                            <p:attrNameLst>
                                              <p:attrName>ppt_x</p:attrName>
                                            </p:attrNameLst>
                                          </p:cBhvr>
                                          <p:tavLst>
                                            <p:tav tm="0">
                                              <p:val>
                                                <p:strVal val="#ppt_x"/>
                                              </p:val>
                                            </p:tav>
                                            <p:tav tm="100000">
                                              <p:val>
                                                <p:strVal val="#ppt_x"/>
                                              </p:val>
                                            </p:tav>
                                          </p:tavLst>
                                        </p:anim>
                                        <p:anim calcmode="lin" valueType="num">
                                          <p:cBhvr additive="base">
                                            <p:cTn id="36" dur="75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750" fill="hold"/>
                                            <p:tgtEl>
                                              <p:spTgt spid="19"/>
                                            </p:tgtEl>
                                            <p:attrNameLst>
                                              <p:attrName>ppt_x</p:attrName>
                                            </p:attrNameLst>
                                          </p:cBhvr>
                                          <p:tavLst>
                                            <p:tav tm="0">
                                              <p:val>
                                                <p:strVal val="#ppt_x"/>
                                              </p:val>
                                            </p:tav>
                                            <p:tav tm="100000">
                                              <p:val>
                                                <p:strVal val="#ppt_x"/>
                                              </p:val>
                                            </p:tav>
                                          </p:tavLst>
                                        </p:anim>
                                        <p:anim calcmode="lin" valueType="num">
                                          <p:cBhvr additive="base">
                                            <p:cTn id="40" dur="750" fill="hold"/>
                                            <p:tgtEl>
                                              <p:spTgt spid="19"/>
                                            </p:tgtEl>
                                            <p:attrNameLst>
                                              <p:attrName>ppt_y</p:attrName>
                                            </p:attrNameLst>
                                          </p:cBhvr>
                                          <p:tavLst>
                                            <p:tav tm="0">
                                              <p:val>
                                                <p:strVal val="0-#ppt_h/2"/>
                                              </p:val>
                                            </p:tav>
                                            <p:tav tm="100000">
                                              <p:val>
                                                <p:strVal val="#ppt_y"/>
                                              </p:val>
                                            </p:tav>
                                          </p:tavLst>
                                        </p:anim>
                                      </p:childTnLst>
                                    </p:cTn>
                                  </p:par>
                                  <p:par>
                                    <p:cTn id="41" presetID="2" presetClass="entr" presetSubtype="4" decel="10000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750" fill="hold"/>
                                            <p:tgtEl>
                                              <p:spTgt spid="9"/>
                                            </p:tgtEl>
                                            <p:attrNameLst>
                                              <p:attrName>ppt_x</p:attrName>
                                            </p:attrNameLst>
                                          </p:cBhvr>
                                          <p:tavLst>
                                            <p:tav tm="0">
                                              <p:val>
                                                <p:strVal val="#ppt_x"/>
                                              </p:val>
                                            </p:tav>
                                            <p:tav tm="100000">
                                              <p:val>
                                                <p:strVal val="#ppt_x"/>
                                              </p:val>
                                            </p:tav>
                                          </p:tavLst>
                                        </p:anim>
                                        <p:anim calcmode="lin" valueType="num">
                                          <p:cBhvr additive="base">
                                            <p:cTn id="44" dur="7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decel="10000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750" fill="hold"/>
                                            <p:tgtEl>
                                              <p:spTgt spid="14"/>
                                            </p:tgtEl>
                                            <p:attrNameLst>
                                              <p:attrName>ppt_x</p:attrName>
                                            </p:attrNameLst>
                                          </p:cBhvr>
                                          <p:tavLst>
                                            <p:tav tm="0">
                                              <p:val>
                                                <p:strVal val="#ppt_x"/>
                                              </p:val>
                                            </p:tav>
                                            <p:tav tm="100000">
                                              <p:val>
                                                <p:strVal val="#ppt_x"/>
                                              </p:val>
                                            </p:tav>
                                          </p:tavLst>
                                        </p:anim>
                                        <p:anim calcmode="lin" valueType="num">
                                          <p:cBhvr additive="base">
                                            <p:cTn id="50" dur="750" fill="hold"/>
                                            <p:tgtEl>
                                              <p:spTgt spid="14"/>
                                            </p:tgtEl>
                                            <p:attrNameLst>
                                              <p:attrName>ppt_y</p:attrName>
                                            </p:attrNameLst>
                                          </p:cBhvr>
                                          <p:tavLst>
                                            <p:tav tm="0">
                                              <p:val>
                                                <p:strVal val="1+#ppt_h/2"/>
                                              </p:val>
                                            </p:tav>
                                            <p:tav tm="100000">
                                              <p:val>
                                                <p:strVal val="#ppt_y"/>
                                              </p:val>
                                            </p:tav>
                                          </p:tavLst>
                                        </p:anim>
                                      </p:childTnLst>
                                    </p:cTn>
                                  </p:par>
                                  <p:par>
                                    <p:cTn id="51" presetID="2" presetClass="entr" presetSubtype="1"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750" fill="hold"/>
                                            <p:tgtEl>
                                              <p:spTgt spid="20"/>
                                            </p:tgtEl>
                                            <p:attrNameLst>
                                              <p:attrName>ppt_x</p:attrName>
                                            </p:attrNameLst>
                                          </p:cBhvr>
                                          <p:tavLst>
                                            <p:tav tm="0">
                                              <p:val>
                                                <p:strVal val="#ppt_x"/>
                                              </p:val>
                                            </p:tav>
                                            <p:tav tm="100000">
                                              <p:val>
                                                <p:strVal val="#ppt_x"/>
                                              </p:val>
                                            </p:tav>
                                          </p:tavLst>
                                        </p:anim>
                                        <p:anim calcmode="lin" valueType="num">
                                          <p:cBhvr additive="base">
                                            <p:cTn id="54" dur="750" fill="hold"/>
                                            <p:tgtEl>
                                              <p:spTgt spid="20"/>
                                            </p:tgtEl>
                                            <p:attrNameLst>
                                              <p:attrName>ppt_y</p:attrName>
                                            </p:attrNameLst>
                                          </p:cBhvr>
                                          <p:tavLst>
                                            <p:tav tm="0">
                                              <p:val>
                                                <p:strVal val="0-#ppt_h/2"/>
                                              </p:val>
                                            </p:tav>
                                            <p:tav tm="100000">
                                              <p:val>
                                                <p:strVal val="#ppt_y"/>
                                              </p:val>
                                            </p:tav>
                                          </p:tavLst>
                                        </p:anim>
                                      </p:childTnLst>
                                    </p:cTn>
                                  </p:par>
                                  <p:par>
                                    <p:cTn id="55" presetID="2" presetClass="entr" presetSubtype="4" decel="10000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750" fill="hold"/>
                                            <p:tgtEl>
                                              <p:spTgt spid="10"/>
                                            </p:tgtEl>
                                            <p:attrNameLst>
                                              <p:attrName>ppt_x</p:attrName>
                                            </p:attrNameLst>
                                          </p:cBhvr>
                                          <p:tavLst>
                                            <p:tav tm="0">
                                              <p:val>
                                                <p:strVal val="#ppt_x"/>
                                              </p:val>
                                            </p:tav>
                                            <p:tav tm="100000">
                                              <p:val>
                                                <p:strVal val="#ppt_x"/>
                                              </p:val>
                                            </p:tav>
                                          </p:tavLst>
                                        </p:anim>
                                        <p:anim calcmode="lin" valueType="num">
                                          <p:cBhvr additive="base">
                                            <p:cTn id="58" dur="75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decel="10000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750" fill="hold"/>
                                            <p:tgtEl>
                                              <p:spTgt spid="15"/>
                                            </p:tgtEl>
                                            <p:attrNameLst>
                                              <p:attrName>ppt_x</p:attrName>
                                            </p:attrNameLst>
                                          </p:cBhvr>
                                          <p:tavLst>
                                            <p:tav tm="0">
                                              <p:val>
                                                <p:strVal val="#ppt_x"/>
                                              </p:val>
                                            </p:tav>
                                            <p:tav tm="100000">
                                              <p:val>
                                                <p:strVal val="#ppt_x"/>
                                              </p:val>
                                            </p:tav>
                                          </p:tavLst>
                                        </p:anim>
                                        <p:anim calcmode="lin" valueType="num">
                                          <p:cBhvr additive="base">
                                            <p:cTn id="64" dur="750" fill="hold"/>
                                            <p:tgtEl>
                                              <p:spTgt spid="15"/>
                                            </p:tgtEl>
                                            <p:attrNameLst>
                                              <p:attrName>ppt_y</p:attrName>
                                            </p:attrNameLst>
                                          </p:cBhvr>
                                          <p:tavLst>
                                            <p:tav tm="0">
                                              <p:val>
                                                <p:strVal val="1+#ppt_h/2"/>
                                              </p:val>
                                            </p:tav>
                                            <p:tav tm="100000">
                                              <p:val>
                                                <p:strVal val="#ppt_y"/>
                                              </p:val>
                                            </p:tav>
                                          </p:tavLst>
                                        </p:anim>
                                      </p:childTnLst>
                                    </p:cTn>
                                  </p:par>
                                  <p:par>
                                    <p:cTn id="65" presetID="2" presetClass="entr" presetSubtype="1"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750" fill="hold"/>
                                            <p:tgtEl>
                                              <p:spTgt spid="21"/>
                                            </p:tgtEl>
                                            <p:attrNameLst>
                                              <p:attrName>ppt_x</p:attrName>
                                            </p:attrNameLst>
                                          </p:cBhvr>
                                          <p:tavLst>
                                            <p:tav tm="0">
                                              <p:val>
                                                <p:strVal val="#ppt_x"/>
                                              </p:val>
                                            </p:tav>
                                            <p:tav tm="100000">
                                              <p:val>
                                                <p:strVal val="#ppt_x"/>
                                              </p:val>
                                            </p:tav>
                                          </p:tavLst>
                                        </p:anim>
                                        <p:anim calcmode="lin" valueType="num">
                                          <p:cBhvr additive="base">
                                            <p:cTn id="68" dur="750" fill="hold"/>
                                            <p:tgtEl>
                                              <p:spTgt spid="21"/>
                                            </p:tgtEl>
                                            <p:attrNameLst>
                                              <p:attrName>ppt_y</p:attrName>
                                            </p:attrNameLst>
                                          </p:cBhvr>
                                          <p:tavLst>
                                            <p:tav tm="0">
                                              <p:val>
                                                <p:strVal val="0-#ppt_h/2"/>
                                              </p:val>
                                            </p:tav>
                                            <p:tav tm="100000">
                                              <p:val>
                                                <p:strVal val="#ppt_y"/>
                                              </p:val>
                                            </p:tav>
                                          </p:tavLst>
                                        </p:anim>
                                      </p:childTnLst>
                                    </p:cTn>
                                  </p:par>
                                  <p:par>
                                    <p:cTn id="69" presetID="2" presetClass="entr" presetSubtype="4" decel="100000" fill="hold" grpId="0" nodeType="withEffect">
                                      <p:stCondLst>
                                        <p:cond delay="0"/>
                                      </p:stCondLst>
                                      <p:childTnLst>
                                        <p:set>
                                          <p:cBhvr>
                                            <p:cTn id="70" dur="1" fill="hold">
                                              <p:stCondLst>
                                                <p:cond delay="0"/>
                                              </p:stCondLst>
                                            </p:cTn>
                                            <p:tgtEl>
                                              <p:spTgt spid="11"/>
                                            </p:tgtEl>
                                            <p:attrNameLst>
                                              <p:attrName>style.visibility</p:attrName>
                                            </p:attrNameLst>
                                          </p:cBhvr>
                                          <p:to>
                                            <p:strVal val="visible"/>
                                          </p:to>
                                        </p:set>
                                        <p:anim calcmode="lin" valueType="num">
                                          <p:cBhvr additive="base">
                                            <p:cTn id="71" dur="750" fill="hold"/>
                                            <p:tgtEl>
                                              <p:spTgt spid="11"/>
                                            </p:tgtEl>
                                            <p:attrNameLst>
                                              <p:attrName>ppt_x</p:attrName>
                                            </p:attrNameLst>
                                          </p:cBhvr>
                                          <p:tavLst>
                                            <p:tav tm="0">
                                              <p:val>
                                                <p:strVal val="#ppt_x"/>
                                              </p:val>
                                            </p:tav>
                                            <p:tav tm="100000">
                                              <p:val>
                                                <p:strVal val="#ppt_x"/>
                                              </p:val>
                                            </p:tav>
                                          </p:tavLst>
                                        </p:anim>
                                        <p:anim calcmode="lin" valueType="num">
                                          <p:cBhvr additive="base">
                                            <p:cTn id="72" dur="75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tmplLst>
              <p:tmpl>
                <p:tnLst>
                  <p:par>
                    <p:cTn presetID="2" presetClass="entr" presetSubtype="4" decel="10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750" fill="hold"/>
                            <p:tgtEl>
                              <p:spTgt spid="3"/>
                            </p:tgtEl>
                            <p:attrNameLst>
                              <p:attrName>ppt_x</p:attrName>
                            </p:attrNameLst>
                          </p:cBhvr>
                          <p:tavLst>
                            <p:tav tm="0">
                              <p:val>
                                <p:strVal val="#ppt_x"/>
                              </p:val>
                            </p:tav>
                            <p:tav tm="100000">
                              <p:val>
                                <p:strVal val="#ppt_x"/>
                              </p:val>
                            </p:tav>
                          </p:tavLst>
                        </p:anim>
                        <p:anim calcmode="lin" valueType="num">
                          <p:cBhvr additive="base">
                            <p:cTn dur="750" fill="hold"/>
                            <p:tgtEl>
                              <p:spTgt spid="3"/>
                            </p:tgtEl>
                            <p:attrNameLst>
                              <p:attrName>ppt_y</p:attrName>
                            </p:attrNameLst>
                          </p:cBhvr>
                          <p:tavLst>
                            <p:tav tm="0">
                              <p:val>
                                <p:strVal val="1+#ppt_h/2"/>
                              </p:val>
                            </p:tav>
                            <p:tav tm="100000">
                              <p:val>
                                <p:strVal val="#ppt_y"/>
                              </p:val>
                            </p:tav>
                          </p:tavLst>
                        </p:anim>
                      </p:childTnLst>
                    </p:cTn>
                  </p:par>
                </p:tnLst>
              </p:tmpl>
            </p:tmplLst>
          </p:bldP>
          <p:bldP spid="7" grpId="0" uiExpand="1">
            <p:tmplLst>
              <p:tmpl>
                <p:tnLst>
                  <p:par>
                    <p:cTn presetID="2" presetClass="entr" presetSubtype="4"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ppt_x"/>
                              </p:val>
                            </p:tav>
                            <p:tav tm="100000">
                              <p:val>
                                <p:strVal val="#ppt_x"/>
                              </p:val>
                            </p:tav>
                          </p:tavLst>
                        </p:anim>
                        <p:anim calcmode="lin" valueType="num">
                          <p:cBhvr additive="base">
                            <p:cTn dur="750" fill="hold"/>
                            <p:tgtEl>
                              <p:spTgt spid="7"/>
                            </p:tgtEl>
                            <p:attrNameLst>
                              <p:attrName>ppt_y</p:attrName>
                            </p:attrNameLst>
                          </p:cBhvr>
                          <p:tavLst>
                            <p:tav tm="0">
                              <p:val>
                                <p:strVal val="1+#ppt_h/2"/>
                              </p:val>
                            </p:tav>
                            <p:tav tm="100000">
                              <p:val>
                                <p:strVal val="#ppt_y"/>
                              </p:val>
                            </p:tav>
                          </p:tavLst>
                        </p:anim>
                      </p:childTnLst>
                    </p:cTn>
                  </p:par>
                </p:tnLst>
              </p:tmpl>
            </p:tmplLst>
          </p:bldP>
          <p:bldP spid="9" grpId="0">
            <p:tmplLst>
              <p:tmpl>
                <p:tnLst>
                  <p:par>
                    <p:cTn presetID="2" presetClass="entr" presetSubtype="4" decel="100000"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1+#ppt_h/2"/>
                              </p:val>
                            </p:tav>
                            <p:tav tm="100000">
                              <p:val>
                                <p:strVal val="#ppt_y"/>
                              </p:val>
                            </p:tav>
                          </p:tavLst>
                        </p:anim>
                      </p:childTnLst>
                    </p:cTn>
                  </p:par>
                </p:tnLst>
              </p:tmpl>
            </p:tmplLst>
          </p:bldP>
          <p:bldP spid="10" grpId="0">
            <p:tmplLst>
              <p:tmpl>
                <p:tnLst>
                  <p:par>
                    <p:cTn presetID="2" presetClass="entr" presetSubtype="4" decel="10000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ppt_x"/>
                              </p:val>
                            </p:tav>
                            <p:tav tm="100000">
                              <p:val>
                                <p:strVal val="#ppt_x"/>
                              </p:val>
                            </p:tav>
                          </p:tavLst>
                        </p:anim>
                        <p:anim calcmode="lin" valueType="num">
                          <p:cBhvr additive="base">
                            <p:cTn dur="750" fill="hold"/>
                            <p:tgtEl>
                              <p:spTgt spid="10"/>
                            </p:tgtEl>
                            <p:attrNameLst>
                              <p:attrName>ppt_y</p:attrName>
                            </p:attrNameLst>
                          </p:cBhvr>
                          <p:tavLst>
                            <p:tav tm="0">
                              <p:val>
                                <p:strVal val="1+#ppt_h/2"/>
                              </p:val>
                            </p:tav>
                            <p:tav tm="100000">
                              <p:val>
                                <p:strVal val="#ppt_y"/>
                              </p:val>
                            </p:tav>
                          </p:tavLst>
                        </p:anim>
                      </p:childTnLst>
                    </p:cTn>
                  </p:par>
                </p:tnLst>
              </p:tmpl>
            </p:tmplLst>
          </p:bldP>
          <p:bldP spid="11" grpId="0">
            <p:tmplLst>
              <p:tmpl>
                <p:tnLst>
                  <p:par>
                    <p:cTn presetID="2" presetClass="entr" presetSubtype="4" de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ppt_x"/>
                              </p:val>
                            </p:tav>
                            <p:tav tm="100000">
                              <p:val>
                                <p:strVal val="#ppt_x"/>
                              </p:val>
                            </p:tav>
                          </p:tavLst>
                        </p:anim>
                        <p:anim calcmode="lin" valueType="num">
                          <p:cBhvr additive="base">
                            <p:cTn dur="75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animBg="1"/>
          <p:bldP spid="14" grpId="0" animBg="1"/>
          <p:bldP spid="15" grpId="0" animBg="1"/>
          <p:bldP spid="16" grpId="0" animBg="1"/>
          <p:bldP spid="17" grpId="0" uiExpand="1" build="p">
            <p:tmplLst>
              <p:tmpl lvl="1">
                <p:tnLst>
                  <p:par>
                    <p:cTn presetID="2" presetClass="entr" presetSubtype="1"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0-#ppt_h/2"/>
                              </p:val>
                            </p:tav>
                            <p:tav tm="100000">
                              <p:val>
                                <p:strVal val="#ppt_y"/>
                              </p:val>
                            </p:tav>
                          </p:tavLst>
                        </p:anim>
                      </p:childTnLst>
                    </p:cTn>
                  </p:par>
                </p:tnLst>
              </p:tmpl>
              <p:tmpl lvl="2">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Lst>
          </p:bldP>
          <p:bldP spid="18" grpId="0" uiExpand="1" build="p">
            <p:tmplLst>
              <p:tmpl lvl="1">
                <p:tnLst>
                  <p:par>
                    <p:cTn presetID="2" presetClass="entr" presetSubtype="1"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0-#ppt_h/2"/>
                              </p:val>
                            </p:tav>
                            <p:tav tm="100000">
                              <p:val>
                                <p:strVal val="#ppt_y"/>
                              </p:val>
                            </p:tav>
                          </p:tavLst>
                        </p:anim>
                      </p:childTnLst>
                    </p:cTn>
                  </p:par>
                </p:tnLst>
              </p:tmpl>
              <p:tmpl lvl="2">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Lst>
          </p:bldP>
          <p:bldP spid="19" grpId="0">
            <p:tmplLst>
              <p:tmpl>
                <p:tnLst>
                  <p:par>
                    <p:cTn presetID="2" presetClass="entr" presetSubtype="1"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ppt_x"/>
                              </p:val>
                            </p:tav>
                            <p:tav tm="100000">
                              <p:val>
                                <p:strVal val="#ppt_x"/>
                              </p:val>
                            </p:tav>
                          </p:tavLst>
                        </p:anim>
                        <p:anim calcmode="lin" valueType="num">
                          <p:cBhvr additive="base">
                            <p:cTn dur="750" fill="hold"/>
                            <p:tgtEl>
                              <p:spTgt spid="19"/>
                            </p:tgtEl>
                            <p:attrNameLst>
                              <p:attrName>ppt_y</p:attrName>
                            </p:attrNameLst>
                          </p:cBhvr>
                          <p:tavLst>
                            <p:tav tm="0">
                              <p:val>
                                <p:strVal val="0-#ppt_h/2"/>
                              </p:val>
                            </p:tav>
                            <p:tav tm="100000">
                              <p:val>
                                <p:strVal val="#ppt_y"/>
                              </p:val>
                            </p:tav>
                          </p:tavLst>
                        </p:anim>
                      </p:childTnLst>
                    </p:cTn>
                  </p:par>
                </p:tnLst>
              </p:tmpl>
            </p:tmplLst>
          </p:bldP>
          <p:bldP spid="20" grpId="0">
            <p:tmplLst>
              <p:tmpl>
                <p:tnLst>
                  <p:par>
                    <p:cTn presetID="2" presetClass="entr" presetSubtype="1"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750" fill="hold"/>
                            <p:tgtEl>
                              <p:spTgt spid="20"/>
                            </p:tgtEl>
                            <p:attrNameLst>
                              <p:attrName>ppt_x</p:attrName>
                            </p:attrNameLst>
                          </p:cBhvr>
                          <p:tavLst>
                            <p:tav tm="0">
                              <p:val>
                                <p:strVal val="#ppt_x"/>
                              </p:val>
                            </p:tav>
                            <p:tav tm="100000">
                              <p:val>
                                <p:strVal val="#ppt_x"/>
                              </p:val>
                            </p:tav>
                          </p:tavLst>
                        </p:anim>
                        <p:anim calcmode="lin" valueType="num">
                          <p:cBhvr additive="base">
                            <p:cTn dur="750" fill="hold"/>
                            <p:tgtEl>
                              <p:spTgt spid="20"/>
                            </p:tgtEl>
                            <p:attrNameLst>
                              <p:attrName>ppt_y</p:attrName>
                            </p:attrNameLst>
                          </p:cBhvr>
                          <p:tavLst>
                            <p:tav tm="0">
                              <p:val>
                                <p:strVal val="0-#ppt_h/2"/>
                              </p:val>
                            </p:tav>
                            <p:tav tm="100000">
                              <p:val>
                                <p:strVal val="#ppt_y"/>
                              </p:val>
                            </p:tav>
                          </p:tavLst>
                        </p:anim>
                      </p:childTnLst>
                    </p:cTn>
                  </p:par>
                </p:tnLst>
              </p:tmpl>
            </p:tmplLst>
          </p:bldP>
          <p:bldP spid="21" grpId="0">
            <p:tmplLst>
              <p:tmpl>
                <p:tnLst>
                  <p:par>
                    <p:cTn presetID="2" presetClass="entr" presetSubtype="1" fill="hold" nodeType="with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750" fill="hold"/>
                            <p:tgtEl>
                              <p:spTgt spid="21"/>
                            </p:tgtEl>
                            <p:attrNameLst>
                              <p:attrName>ppt_x</p:attrName>
                            </p:attrNameLst>
                          </p:cBhvr>
                          <p:tavLst>
                            <p:tav tm="0">
                              <p:val>
                                <p:strVal val="#ppt_x"/>
                              </p:val>
                            </p:tav>
                            <p:tav tm="100000">
                              <p:val>
                                <p:strVal val="#ppt_x"/>
                              </p:val>
                            </p:tav>
                          </p:tavLst>
                        </p:anim>
                        <p:anim calcmode="lin" valueType="num">
                          <p:cBhvr additive="base">
                            <p:cTn dur="750" fill="hold"/>
                            <p:tgtEl>
                              <p:spTgt spid="21"/>
                            </p:tgtEl>
                            <p:attrNameLst>
                              <p:attrName>ppt_y</p:attrName>
                            </p:attrNameLst>
                          </p:cBhvr>
                          <p:tavLst>
                            <p:tav tm="0">
                              <p:val>
                                <p:strVal val="0-#ppt_h/2"/>
                              </p:val>
                            </p:tav>
                            <p:tav tm="100000">
                              <p:val>
                                <p:strVal val="#ppt_y"/>
                              </p:val>
                            </p:tav>
                          </p:tavLst>
                        </p:anim>
                      </p:childTnLst>
                    </p:cTn>
                  </p:par>
                </p:tnLst>
              </p:tmpl>
            </p:tmplLst>
          </p:bldP>
        </p:bldLst>
      </p:timing>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3_50-50 Right Photo Layout">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bwMode="ltGray">
          <a:xfrm>
            <a:off x="6129304" y="0"/>
            <a:ext cx="6062696" cy="6856100"/>
          </a:xfrm>
          <a:blipFill>
            <a:blip r:embed="rId2"/>
            <a:srcRect/>
            <a:stretch>
              <a:fillRect/>
            </a:stretch>
          </a:blipFill>
        </p:spPr>
        <p:txBody>
          <a:bodyPr tIns="548640" anchor="ctr" anchorCtr="0">
            <a:noAutofit/>
          </a:bodyPr>
          <a:lstStyle>
            <a:lvl1pPr marL="0" indent="0" algn="ctr">
              <a:buNone/>
              <a:defRPr sz="3600" b="1" cap="none" baseline="0">
                <a:solidFill>
                  <a:srgbClr val="FFC000"/>
                </a:solidFill>
                <a:latin typeface="+mn-lt"/>
              </a:defRPr>
            </a:lvl1pPr>
          </a:lstStyle>
          <a:p>
            <a:r>
              <a:rPr lang="en-US" dirty="0"/>
              <a:t>Click icon to add pictures or go online at…</a:t>
            </a:r>
          </a:p>
        </p:txBody>
      </p:sp>
      <p:sp>
        <p:nvSpPr>
          <p:cNvPr id="6" name="Content Placeholder 2"/>
          <p:cNvSpPr>
            <a:spLocks noGrp="1"/>
          </p:cNvSpPr>
          <p:nvPr>
            <p:ph idx="18" hasCustomPrompt="1"/>
          </p:nvPr>
        </p:nvSpPr>
        <p:spPr>
          <a:xfrm>
            <a:off x="18759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8" name="Text Placeholder 6"/>
          <p:cNvSpPr>
            <a:spLocks noGrp="1"/>
          </p:cNvSpPr>
          <p:nvPr>
            <p:ph type="body" sz="quarter" idx="11"/>
          </p:nvPr>
        </p:nvSpPr>
        <p:spPr>
          <a:xfrm>
            <a:off x="0" y="3428050"/>
            <a:ext cx="6129304"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2"/>
          <p:cNvSpPr>
            <a:spLocks noGrp="1"/>
          </p:cNvSpPr>
          <p:nvPr>
            <p:ph type="body" sz="quarter" idx="19"/>
          </p:nvPr>
        </p:nvSpPr>
        <p:spPr>
          <a:xfrm>
            <a:off x="0" y="1554163"/>
            <a:ext cx="6096000" cy="535531"/>
          </a:xfrm>
        </p:spPr>
        <p:txBody>
          <a:bodyPr/>
          <a:lstStyle>
            <a:lvl1pPr algn="ctr">
              <a:defRPr sz="3600" b="0">
                <a:latin typeface="+mj-lt"/>
              </a:defRPr>
            </a:lvl1pPr>
            <a:lvl2pPr algn="ctr">
              <a:defRPr lang="en-US" sz="3200" b="0" kern="1200" dirty="0" smtClean="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a:t>Click to edit Master text styles</a:t>
            </a:r>
          </a:p>
        </p:txBody>
      </p:sp>
      <p:sp>
        <p:nvSpPr>
          <p:cNvPr id="10"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bg1"/>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14651935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50-50 Right Photo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a:off x="6129304" y="0"/>
            <a:ext cx="6062696" cy="6856100"/>
          </a:xfrm>
          <a:blipFill>
            <a:blip r:embed="rId2"/>
            <a:srcRect/>
            <a:stretch>
              <a:fillRect/>
            </a:stretch>
          </a:blipFill>
        </p:spPr>
        <p:txBody>
          <a:bodyPr tIns="548640" anchor="ctr" anchorCtr="0">
            <a:noAutofit/>
          </a:bodyPr>
          <a:lstStyle>
            <a:lvl1pPr marL="0" indent="0" algn="ctr">
              <a:buNone/>
              <a:defRPr sz="3600" b="1" cap="none" baseline="0">
                <a:solidFill>
                  <a:srgbClr val="FFC000"/>
                </a:solidFill>
                <a:latin typeface="+mn-lt"/>
              </a:defRPr>
            </a:lvl1pPr>
          </a:lstStyle>
          <a:p>
            <a:r>
              <a:rPr lang="en-US"/>
              <a:t>Click icon to add picture</a:t>
            </a:r>
            <a:endParaRPr lang="en-US" dirty="0"/>
          </a:p>
        </p:txBody>
      </p:sp>
      <p:sp>
        <p:nvSpPr>
          <p:cNvPr id="4" name="Slide Number Placeholder 5"/>
          <p:cNvSpPr>
            <a:spLocks noGrp="1"/>
          </p:cNvSpPr>
          <p:nvPr>
            <p:ph type="sldNum" sz="quarter" idx="4"/>
          </p:nvPr>
        </p:nvSpPr>
        <p:spPr>
          <a:xfrm>
            <a:off x="11837561" y="6484937"/>
            <a:ext cx="387743" cy="365125"/>
          </a:xfrm>
          <a:prstGeom prst="rect">
            <a:avLst/>
          </a:prstGeom>
        </p:spPr>
        <p:txBody>
          <a:bodyPr vert="horz" lIns="91440" tIns="45720" rIns="91440" bIns="45720" rtlCol="0" anchor="ctr"/>
          <a:lstStyle>
            <a:lvl1pPr algn="r">
              <a:defRPr sz="1100">
                <a:solidFill>
                  <a:schemeClr val="bg1"/>
                </a:solidFill>
              </a:defRPr>
            </a:lvl1pPr>
          </a:lstStyle>
          <a:p>
            <a:fld id="{5AE1514C-5E56-4738-A1FF-4B1CFD2A3E36}" type="slidenum">
              <a:rPr lang="en-US" smtClean="0"/>
              <a:pPr/>
              <a:t>‹#›</a:t>
            </a:fld>
            <a:endParaRPr lang="en-US"/>
          </a:p>
        </p:txBody>
      </p:sp>
      <p:sp>
        <p:nvSpPr>
          <p:cNvPr id="6" name="Content Placeholder 2"/>
          <p:cNvSpPr>
            <a:spLocks noGrp="1"/>
          </p:cNvSpPr>
          <p:nvPr>
            <p:ph idx="18" hasCustomPrompt="1"/>
          </p:nvPr>
        </p:nvSpPr>
        <p:spPr>
          <a:xfrm>
            <a:off x="18759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9" name="Text Placeholder 6"/>
          <p:cNvSpPr>
            <a:spLocks noGrp="1"/>
          </p:cNvSpPr>
          <p:nvPr>
            <p:ph type="body" sz="quarter" idx="11"/>
          </p:nvPr>
        </p:nvSpPr>
        <p:spPr>
          <a:xfrm>
            <a:off x="0" y="3429000"/>
            <a:ext cx="6096000" cy="2594043"/>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spcAft>
                <a:spcPts val="600"/>
              </a:spcAft>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p:cNvSpPr>
            <a:spLocks noGrp="1"/>
          </p:cNvSpPr>
          <p:nvPr>
            <p:ph type="body" sz="quarter" idx="19"/>
          </p:nvPr>
        </p:nvSpPr>
        <p:spPr>
          <a:xfrm>
            <a:off x="0" y="1554163"/>
            <a:ext cx="6096000" cy="548957"/>
          </a:xfrm>
        </p:spPr>
        <p:txBody>
          <a:bodyPr/>
          <a:lstStyle>
            <a:lvl1pPr algn="ctr">
              <a:defRPr sz="3600" b="0">
                <a:latin typeface="+mj-lt"/>
              </a:defRPr>
            </a:lvl1pPr>
            <a:lvl2pPr algn="ctr">
              <a:defRPr lang="en-US" sz="3200" b="0" kern="1200" dirty="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a:t>Click to edit Master text styles</a:t>
            </a:r>
          </a:p>
        </p:txBody>
      </p:sp>
      <p:sp>
        <p:nvSpPr>
          <p:cNvPr id="12" name="Slide Number Placeholder 7"/>
          <p:cNvSpPr txBox="1">
            <a:spLocks/>
          </p:cNvSpPr>
          <p:nvPr userDrawn="1"/>
        </p:nvSpPr>
        <p:spPr>
          <a:xfrm>
            <a:off x="10343911" y="6498718"/>
            <a:ext cx="523406" cy="365125"/>
          </a:xfrm>
          <a:prstGeom prst="rect">
            <a:avLst/>
          </a:prstGeom>
        </p:spPr>
        <p:txBody>
          <a:bodyPr vert="horz" wrap="none"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97E989-D798-4C62-8E93-3D2D613C2488}" type="slidenum">
              <a:rPr lang="en-US" smtClean="0">
                <a:solidFill>
                  <a:schemeClr val="bg1"/>
                </a:solidFill>
              </a:rPr>
              <a:pPr/>
              <a:t>‹#›</a:t>
            </a:fld>
            <a:endParaRPr lang="en-US">
              <a:solidFill>
                <a:schemeClr val="bg1"/>
              </a:solidFill>
            </a:endParaRPr>
          </a:p>
        </p:txBody>
      </p:sp>
    </p:spTree>
    <p:extLst>
      <p:ext uri="{BB962C8B-B14F-4D97-AF65-F5344CB8AC3E}">
        <p14:creationId xmlns:p14="http://schemas.microsoft.com/office/powerpoint/2010/main" val="4439579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_50-50 Right Photo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a:off x="6129304" y="0"/>
            <a:ext cx="6062696" cy="6856100"/>
          </a:xfrm>
          <a:blipFill>
            <a:blip r:embed="rId2"/>
            <a:srcRect/>
            <a:stretch>
              <a:fillRect/>
            </a:stretch>
          </a:blipFill>
        </p:spPr>
        <p:txBody>
          <a:bodyPr tIns="548640" anchor="ctr" anchorCtr="0">
            <a:noAutofit/>
          </a:bodyPr>
          <a:lstStyle>
            <a:lvl1pPr marL="0" indent="0" algn="ctr">
              <a:buNone/>
              <a:defRPr sz="3600" b="1" cap="none" baseline="0">
                <a:solidFill>
                  <a:srgbClr val="FFC000"/>
                </a:solidFill>
                <a:latin typeface="+mn-lt"/>
              </a:defRPr>
            </a:lvl1pPr>
          </a:lstStyle>
          <a:p>
            <a:r>
              <a:rPr lang="en-US"/>
              <a:t>Click icon to add picture</a:t>
            </a:r>
            <a:endParaRPr lang="en-US" dirty="0"/>
          </a:p>
        </p:txBody>
      </p:sp>
      <p:sp>
        <p:nvSpPr>
          <p:cNvPr id="7" name="Text Placeholder 6"/>
          <p:cNvSpPr>
            <a:spLocks noGrp="1"/>
          </p:cNvSpPr>
          <p:nvPr>
            <p:ph type="body" sz="quarter" idx="11"/>
          </p:nvPr>
        </p:nvSpPr>
        <p:spPr>
          <a:xfrm>
            <a:off x="0" y="3429000"/>
            <a:ext cx="6129304"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idx="18" hasCustomPrompt="1"/>
          </p:nvPr>
        </p:nvSpPr>
        <p:spPr>
          <a:xfrm>
            <a:off x="18759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3" name="Text Placeholder 2"/>
          <p:cNvSpPr>
            <a:spLocks noGrp="1"/>
          </p:cNvSpPr>
          <p:nvPr>
            <p:ph type="body" sz="quarter" idx="19"/>
          </p:nvPr>
        </p:nvSpPr>
        <p:spPr>
          <a:xfrm>
            <a:off x="0" y="1554163"/>
            <a:ext cx="6129304" cy="535531"/>
          </a:xfrm>
        </p:spPr>
        <p:txBody>
          <a:bodyPr/>
          <a:lstStyle>
            <a:lvl1pPr algn="ctr">
              <a:defRPr sz="3600" b="0">
                <a:latin typeface="+mj-lt"/>
              </a:defRPr>
            </a:lvl1pPr>
            <a:lvl2pPr algn="ctr">
              <a:defRPr lang="en-US" sz="3200" b="0" kern="1200" dirty="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a:t>Click to edit Master text styles</a:t>
            </a:r>
          </a:p>
        </p:txBody>
      </p:sp>
      <p:sp>
        <p:nvSpPr>
          <p:cNvPr id="8"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bg1"/>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18882334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50-50 Left Photo Layout with tex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flipH="1">
            <a:off x="-1" y="0"/>
            <a:ext cx="6094444" cy="6856100"/>
          </a:xfrm>
          <a:blipFill>
            <a:blip r:embed="rId2"/>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
        <p:nvSpPr>
          <p:cNvPr id="8" name="Text Placeholder 6"/>
          <p:cNvSpPr>
            <a:spLocks noGrp="1"/>
          </p:cNvSpPr>
          <p:nvPr>
            <p:ph type="body" sz="quarter" idx="11"/>
          </p:nvPr>
        </p:nvSpPr>
        <p:spPr>
          <a:xfrm>
            <a:off x="6094443" y="3425619"/>
            <a:ext cx="6097555"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2"/>
          <p:cNvSpPr>
            <a:spLocks noGrp="1"/>
          </p:cNvSpPr>
          <p:nvPr>
            <p:ph type="body" sz="quarter" idx="19"/>
          </p:nvPr>
        </p:nvSpPr>
        <p:spPr>
          <a:xfrm>
            <a:off x="6094443" y="1554163"/>
            <a:ext cx="6097556" cy="535531"/>
          </a:xfrm>
        </p:spPr>
        <p:txBody>
          <a:bodyPr/>
          <a:lstStyle>
            <a:lvl1pPr algn="ctr">
              <a:defRPr sz="3600" b="0">
                <a:latin typeface="+mj-lt"/>
              </a:defRPr>
            </a:lvl1pPr>
            <a:lvl2pPr algn="ctr">
              <a:defRPr lang="en-US" sz="3200" b="0" kern="1200" dirty="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a:t>Click to edit Master text styles</a:t>
            </a:r>
          </a:p>
        </p:txBody>
      </p:sp>
      <p:sp>
        <p:nvSpPr>
          <p:cNvPr id="10" name="Content Placeholder 2"/>
          <p:cNvSpPr>
            <a:spLocks noGrp="1"/>
          </p:cNvSpPr>
          <p:nvPr>
            <p:ph idx="18" hasCustomPrompt="1"/>
          </p:nvPr>
        </p:nvSpPr>
        <p:spPr>
          <a:xfrm>
            <a:off x="77433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11"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1798201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5_50-50 Left Photo Layout with tex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a:off x="0" y="0"/>
            <a:ext cx="6094444" cy="6856100"/>
          </a:xfrm>
          <a:blipFill>
            <a:blip r:embed="rId2"/>
            <a:srcRect/>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
        <p:nvSpPr>
          <p:cNvPr id="8" name="Text Placeholder 6"/>
          <p:cNvSpPr>
            <a:spLocks noGrp="1"/>
          </p:cNvSpPr>
          <p:nvPr>
            <p:ph type="body" sz="quarter" idx="11"/>
          </p:nvPr>
        </p:nvSpPr>
        <p:spPr>
          <a:xfrm>
            <a:off x="6180534" y="3429000"/>
            <a:ext cx="6011466"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solidFill>
                  <a:schemeClr val="tx2"/>
                </a:soli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p:cNvSpPr>
            <a:spLocks noGrp="1"/>
          </p:cNvSpPr>
          <p:nvPr>
            <p:ph type="body" sz="quarter" idx="19"/>
          </p:nvPr>
        </p:nvSpPr>
        <p:spPr>
          <a:xfrm>
            <a:off x="6180534" y="1554163"/>
            <a:ext cx="5791200" cy="535531"/>
          </a:xfrm>
        </p:spPr>
        <p:txBody>
          <a:bodyPr/>
          <a:lstStyle>
            <a:lvl1pPr algn="ctr">
              <a:defRPr sz="3600" b="0">
                <a:latin typeface="+mj-lt"/>
              </a:defRPr>
            </a:lvl1pPr>
            <a:lvl2pPr algn="ctr">
              <a:defRPr lang="en-US" sz="3200" b="0" kern="1200" dirty="0" smtClean="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a:t>Click to edit Master text styles</a:t>
            </a:r>
          </a:p>
        </p:txBody>
      </p:sp>
      <p:sp>
        <p:nvSpPr>
          <p:cNvPr id="11" name="Content Placeholder 2"/>
          <p:cNvSpPr>
            <a:spLocks noGrp="1"/>
          </p:cNvSpPr>
          <p:nvPr>
            <p:ph idx="18" hasCustomPrompt="1"/>
          </p:nvPr>
        </p:nvSpPr>
        <p:spPr>
          <a:xfrm>
            <a:off x="77433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12"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241761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4_50-50 Left Photo Layout with tex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flipH="1">
            <a:off x="0" y="0"/>
            <a:ext cx="6094444" cy="6856100"/>
          </a:xfrm>
          <a:blipFill>
            <a:blip r:embed="rId2"/>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
        <p:nvSpPr>
          <p:cNvPr id="7" name="Text Placeholder 6"/>
          <p:cNvSpPr>
            <a:spLocks noGrp="1"/>
          </p:cNvSpPr>
          <p:nvPr>
            <p:ph type="body" sz="quarter" idx="11"/>
          </p:nvPr>
        </p:nvSpPr>
        <p:spPr>
          <a:xfrm>
            <a:off x="6138266" y="3457545"/>
            <a:ext cx="6053733"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solidFill>
                  <a:schemeClr val="tx2"/>
                </a:soli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2"/>
          <p:cNvSpPr>
            <a:spLocks noGrp="1"/>
          </p:cNvSpPr>
          <p:nvPr>
            <p:ph type="body" sz="quarter" idx="19" hasCustomPrompt="1"/>
          </p:nvPr>
        </p:nvSpPr>
        <p:spPr>
          <a:xfrm>
            <a:off x="6138267" y="1554164"/>
            <a:ext cx="5875734" cy="535531"/>
          </a:xfrm>
        </p:spPr>
        <p:txBody>
          <a:bodyPr/>
          <a:lstStyle>
            <a:lvl1pPr algn="ctr">
              <a:defRPr sz="3600" b="0">
                <a:latin typeface="+mj-lt"/>
              </a:defRPr>
            </a:lvl1pPr>
            <a:lvl2pPr marL="0" indent="0" algn="ctr" defTabSz="914400" rtl="0" eaLnBrk="1" latinLnBrk="0" hangingPunct="1">
              <a:lnSpc>
                <a:spcPct val="90000"/>
              </a:lnSpc>
              <a:spcBef>
                <a:spcPts val="500"/>
              </a:spcBef>
              <a:buFont typeface="Arial" panose="020B0604020202020204" pitchFamily="34" charset="0"/>
              <a:buNone/>
              <a:defRPr lang="en-US" sz="3200" b="0" kern="1200" dirty="0" smtClean="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1" indent="0" algn="ctr" defTabSz="914400" rtl="0" eaLnBrk="1" latinLnBrk="0" hangingPunct="1">
              <a:lnSpc>
                <a:spcPct val="90000"/>
              </a:lnSpc>
              <a:spcBef>
                <a:spcPts val="500"/>
              </a:spcBef>
              <a:buFont typeface="Arial" panose="020B0604020202020204" pitchFamily="34" charset="0"/>
              <a:buNone/>
            </a:pPr>
            <a:r>
              <a:rPr lang="en-US" dirty="0"/>
              <a:t>50/50 photo layout</a:t>
            </a:r>
          </a:p>
        </p:txBody>
      </p:sp>
      <p:sp>
        <p:nvSpPr>
          <p:cNvPr id="9"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1628884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2_50-50 Left Photo Layout with tex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flipH="1">
            <a:off x="-1" y="0"/>
            <a:ext cx="6094444" cy="6856100"/>
          </a:xfrm>
          <a:blipFill>
            <a:blip r:embed="rId2"/>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
        <p:nvSpPr>
          <p:cNvPr id="7" name="Text Placeholder 6"/>
          <p:cNvSpPr>
            <a:spLocks noGrp="1"/>
          </p:cNvSpPr>
          <p:nvPr>
            <p:ph type="body" sz="quarter" idx="11"/>
          </p:nvPr>
        </p:nvSpPr>
        <p:spPr>
          <a:xfrm>
            <a:off x="6096000" y="2356398"/>
            <a:ext cx="6096000" cy="2145203"/>
          </a:xfrm>
        </p:spPr>
        <p:txBody>
          <a:bodyPr anchor="ctr" anchorCtr="0"/>
          <a:lstStyle>
            <a:lvl1pPr algn="ctr" defTabSz="914400" rtl="0" eaLnBrk="1" latinLnBrk="0" hangingPunct="1">
              <a:lnSpc>
                <a:spcPct val="90000"/>
              </a:lnSpc>
              <a:spcBef>
                <a:spcPts val="2400"/>
              </a:spcBef>
              <a:spcAft>
                <a:spcPts val="6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spcBef>
                <a:spcPts val="0"/>
              </a:spcBef>
              <a:spcAft>
                <a:spcPts val="600"/>
              </a:spcAft>
              <a:defRPr sz="2800"/>
            </a:lvl2pPr>
            <a:lvl3pPr algn="ctr">
              <a:spcBef>
                <a:spcPts val="0"/>
              </a:spcBef>
              <a:spcAft>
                <a:spcPts val="600"/>
              </a:spcAft>
              <a:defRPr lang="en-US" sz="2400" b="0" kern="1200" dirty="0">
                <a:solidFill>
                  <a:schemeClr val="tx1">
                    <a:lumMod val="85000"/>
                    <a:lumOff val="15000"/>
                  </a:schemeClr>
                </a:solidFill>
                <a:latin typeface="+mn-lt"/>
                <a:ea typeface="+mn-ea"/>
                <a:cs typeface="+mn-cs"/>
              </a:defRPr>
            </a:lvl3pPr>
            <a:lvl4pPr algn="ctr">
              <a:spcBef>
                <a:spcPts val="0"/>
              </a:spcBef>
              <a:spcAft>
                <a:spcPts val="600"/>
              </a:spcAft>
              <a:defRPr sz="2000" b="1"/>
            </a:lvl4pPr>
            <a:lvl5pPr algn="ctr">
              <a:spcBef>
                <a:spcPts val="0"/>
              </a:spcBef>
              <a:spcAft>
                <a:spcPts val="6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3806054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with number">
    <p:bg>
      <p:bgPr>
        <a:solidFill>
          <a:schemeClr val="tx2"/>
        </a:solidFill>
        <a:effectLst/>
      </p:bgPr>
    </p:bg>
    <p:spTree>
      <p:nvGrpSpPr>
        <p:cNvPr id="1" name=""/>
        <p:cNvGrpSpPr/>
        <p:nvPr/>
      </p:nvGrpSpPr>
      <p:grpSpPr>
        <a:xfrm>
          <a:off x="0" y="0"/>
          <a:ext cx="0" cy="0"/>
          <a:chOff x="0" y="0"/>
          <a:chExt cx="0" cy="0"/>
        </a:xfrm>
      </p:grpSpPr>
      <p:sp>
        <p:nvSpPr>
          <p:cNvPr id="19" name="Freeform: Shape 18"/>
          <p:cNvSpPr/>
          <p:nvPr userDrawn="1"/>
        </p:nvSpPr>
        <p:spPr>
          <a:xfrm>
            <a:off x="3803737" y="-65233"/>
            <a:ext cx="4584526" cy="2297766"/>
          </a:xfrm>
          <a:custGeom>
            <a:avLst/>
            <a:gdLst>
              <a:gd name="connsiteX0" fmla="*/ 278 w 4584526"/>
              <a:gd name="connsiteY0" fmla="*/ 0 h 2297766"/>
              <a:gd name="connsiteX1" fmla="*/ 4584248 w 4584526"/>
              <a:gd name="connsiteY1" fmla="*/ 0 h 2297766"/>
              <a:gd name="connsiteX2" fmla="*/ 4584526 w 4584526"/>
              <a:gd name="connsiteY2" fmla="*/ 5503 h 2297766"/>
              <a:gd name="connsiteX3" fmla="*/ 2292263 w 4584526"/>
              <a:gd name="connsiteY3" fmla="*/ 2297766 h 2297766"/>
              <a:gd name="connsiteX4" fmla="*/ 0 w 4584526"/>
              <a:gd name="connsiteY4" fmla="*/ 5503 h 2297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4526" h="2297766">
                <a:moveTo>
                  <a:pt x="278" y="0"/>
                </a:moveTo>
                <a:lnTo>
                  <a:pt x="4584248" y="0"/>
                </a:lnTo>
                <a:lnTo>
                  <a:pt x="4584526" y="5503"/>
                </a:lnTo>
                <a:cubicBezTo>
                  <a:pt x="4584526" y="1271485"/>
                  <a:pt x="3558245" y="2297766"/>
                  <a:pt x="2292263" y="2297766"/>
                </a:cubicBezTo>
                <a:cubicBezTo>
                  <a:pt x="1026281" y="2297766"/>
                  <a:pt x="0" y="1271485"/>
                  <a:pt x="0" y="5503"/>
                </a:cubicBezTo>
                <a:close/>
              </a:path>
            </a:pathLst>
          </a:custGeom>
          <a:solidFill>
            <a:srgbClr val="000000"/>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a:ea typeface="+mn-ea"/>
              <a:cs typeface="+mn-cs"/>
            </a:endParaRPr>
          </a:p>
        </p:txBody>
      </p:sp>
      <p:sp>
        <p:nvSpPr>
          <p:cNvPr id="17" name="Footer Placeholder 4"/>
          <p:cNvSpPr txBox="1">
            <a:spLocks/>
          </p:cNvSpPr>
          <p:nvPr userDrawn="1"/>
        </p:nvSpPr>
        <p:spPr>
          <a:xfrm>
            <a:off x="4038600" y="6356350"/>
            <a:ext cx="4114800" cy="365125"/>
          </a:xfrm>
          <a:prstGeom prst="rect">
            <a:avLst/>
          </a:prstGeom>
        </p:spPr>
        <p:txBody>
          <a:bodyPr/>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Segoe UI"/>
              <a:ea typeface="+mn-ea"/>
              <a:cs typeface="+mn-cs"/>
            </a:endParaRPr>
          </a:p>
        </p:txBody>
      </p:sp>
      <p:sp>
        <p:nvSpPr>
          <p:cNvPr id="3" name="Title 2"/>
          <p:cNvSpPr>
            <a:spLocks noGrp="1"/>
          </p:cNvSpPr>
          <p:nvPr>
            <p:ph type="title" hasCustomPrompt="1"/>
          </p:nvPr>
        </p:nvSpPr>
        <p:spPr>
          <a:xfrm>
            <a:off x="302995" y="3383280"/>
            <a:ext cx="11660405" cy="625641"/>
          </a:xfrm>
          <a:prstGeom prst="rect">
            <a:avLst/>
          </a:prstGeom>
        </p:spPr>
        <p:txBody>
          <a:bodyPr vert="horz" lIns="457200" tIns="45720" rIns="457200" bIns="45720" rtlCol="0" anchor="b">
            <a:noAutofit/>
          </a:bodyPr>
          <a:lstStyle>
            <a:lvl1pPr algn="ctr" defTabSz="914400" rtl="0" eaLnBrk="1" latinLnBrk="0" hangingPunct="1">
              <a:lnSpc>
                <a:spcPct val="90000"/>
              </a:lnSpc>
              <a:spcBef>
                <a:spcPct val="0"/>
              </a:spcBef>
              <a:buNone/>
              <a:defRPr lang="en-US" sz="4800" b="1" i="0" kern="1200" spc="40" baseline="0" dirty="0">
                <a:gradFill>
                  <a:gsLst>
                    <a:gs pos="0">
                      <a:schemeClr val="accent1">
                        <a:lumMod val="5000"/>
                        <a:lumOff val="95000"/>
                      </a:schemeClr>
                    </a:gs>
                    <a:gs pos="100000">
                      <a:schemeClr val="bg1"/>
                    </a:gs>
                  </a:gsLst>
                  <a:lin ang="5400000" scaled="1"/>
                </a:gradFill>
                <a:latin typeface="+mn-lt"/>
                <a:ea typeface="+mn-ea"/>
                <a:cs typeface="Segoe UI Semilight" panose="020B0402040204020203" pitchFamily="34" charset="0"/>
              </a:defRPr>
            </a:lvl1pPr>
          </a:lstStyle>
          <a:p>
            <a:pPr marL="0" marR="0" lvl="0" indent="0" fontAlgn="auto">
              <a:spcAft>
                <a:spcPts val="0"/>
              </a:spcAft>
              <a:buClrTx/>
              <a:buSzTx/>
              <a:buFontTx/>
              <a:tabLst/>
            </a:pPr>
            <a:r>
              <a:rPr lang="en-US" dirty="0"/>
              <a:t>CLICK TO EDIT MASTER TITLE STYLE</a:t>
            </a:r>
          </a:p>
        </p:txBody>
      </p:sp>
      <p:sp>
        <p:nvSpPr>
          <p:cNvPr id="22" name="Text Placeholder 3"/>
          <p:cNvSpPr>
            <a:spLocks noGrp="1"/>
          </p:cNvSpPr>
          <p:nvPr>
            <p:ph type="body" sz="quarter" idx="10" hasCustomPrompt="1"/>
          </p:nvPr>
        </p:nvSpPr>
        <p:spPr>
          <a:xfrm>
            <a:off x="3923323" y="186061"/>
            <a:ext cx="4376615" cy="627351"/>
          </a:xfrm>
        </p:spPr>
        <p:txBody>
          <a:bodyPr/>
          <a:lstStyle>
            <a:lvl1pPr algn="ctr">
              <a:defRPr sz="2000">
                <a:solidFill>
                  <a:schemeClr val="bg1"/>
                </a:solidFill>
              </a:defRPr>
            </a:lvl1pPr>
            <a:lvl2pPr algn="ctr">
              <a:defRPr sz="1400">
                <a:solidFill>
                  <a:schemeClr val="bg1"/>
                </a:solidFill>
              </a:defRPr>
            </a:lvl2pPr>
            <a:lvl3pPr algn="ctr">
              <a:defRPr>
                <a:solidFill>
                  <a:schemeClr val="bg1"/>
                </a:solidFill>
              </a:defRPr>
            </a:lvl3pPr>
            <a:lvl4pPr algn="ctr">
              <a:defRPr>
                <a:solidFill>
                  <a:schemeClr val="bg1"/>
                </a:solidFill>
              </a:defRPr>
            </a:lvl4pPr>
            <a:lvl5pPr>
              <a:defRPr>
                <a:solidFill>
                  <a:schemeClr val="bg1"/>
                </a:solidFill>
              </a:defRPr>
            </a:lvl5pPr>
          </a:lstStyle>
          <a:p>
            <a:pPr lvl="0"/>
            <a:r>
              <a:rPr lang="en-US" dirty="0"/>
              <a:t>Add Your Section Title Here</a:t>
            </a:r>
          </a:p>
          <a:p>
            <a:pPr lvl="1"/>
            <a:r>
              <a:rPr lang="en-US" dirty="0"/>
              <a:t>1</a:t>
            </a:r>
          </a:p>
        </p:txBody>
      </p:sp>
      <p:sp>
        <p:nvSpPr>
          <p:cNvPr id="23" name="Text Placeholder 3"/>
          <p:cNvSpPr>
            <a:spLocks noGrp="1"/>
          </p:cNvSpPr>
          <p:nvPr>
            <p:ph type="body" sz="quarter" idx="11" hasCustomPrompt="1"/>
          </p:nvPr>
        </p:nvSpPr>
        <p:spPr>
          <a:xfrm>
            <a:off x="304801" y="4206240"/>
            <a:ext cx="11658600" cy="424732"/>
          </a:xfrm>
        </p:spPr>
        <p:txBody>
          <a:bodyPr lIns="457200" rIns="457200"/>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kumimoji="0" lang="en-US" sz="2400" b="0" i="0" u="none" strike="noStrike" kern="1200" cap="none" spc="0" normalizeH="0" baseline="0">
                <a:ln>
                  <a:noFill/>
                </a:ln>
                <a:solidFill>
                  <a:srgbClr val="FFFFFF">
                    <a:lumMod val="85000"/>
                    <a:lumOff val="15000"/>
                  </a:srgbClr>
                </a:solidFill>
                <a:effectLst/>
                <a:uLnTx/>
                <a:uFillTx/>
                <a:latin typeface="Segoe UI Semilight" panose="020B0402040204020203" pitchFamily="34" charset="0"/>
                <a:ea typeface="+mn-ea"/>
                <a:cs typeface="Segoe UI Semilight" panose="020B0402040204020203"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FFFFFF">
                    <a:lumMod val="85000"/>
                    <a:lumOff val="15000"/>
                  </a:srgbClr>
                </a:solidFill>
                <a:effectLst/>
                <a:uLnTx/>
                <a:uFillTx/>
                <a:latin typeface="Segoe UI Semilight" panose="020B0402040204020203" pitchFamily="34" charset="0"/>
                <a:ea typeface="+mn-ea"/>
                <a:cs typeface="Segoe UI Semilight" panose="020B0402040204020203" pitchFamily="34" charset="0"/>
              </a:rPr>
              <a:t>Add a short summary sentence here about title/statement above</a:t>
            </a:r>
          </a:p>
        </p:txBody>
      </p:sp>
      <p:sp>
        <p:nvSpPr>
          <p:cNvPr id="6" name="Text Placeholder 5"/>
          <p:cNvSpPr>
            <a:spLocks noGrp="1"/>
          </p:cNvSpPr>
          <p:nvPr>
            <p:ph type="body" sz="quarter" idx="12" hasCustomPrompt="1"/>
          </p:nvPr>
        </p:nvSpPr>
        <p:spPr>
          <a:xfrm>
            <a:off x="5737094" y="1007413"/>
            <a:ext cx="792205" cy="1200329"/>
          </a:xfrm>
        </p:spPr>
        <p:txBody>
          <a:bodyPr wrap="none" anchor="ctr"/>
          <a:lstStyle>
            <a:lvl1pPr algn="ctr">
              <a:defRPr kumimoji="0" lang="en-US" sz="8000" b="1" i="0" u="none" strike="noStrike" kern="1200" cap="none" spc="0" normalizeH="0" baseline="0" dirty="0">
                <a:ln>
                  <a:noFill/>
                </a:ln>
                <a:solidFill>
                  <a:schemeClr val="accent4"/>
                </a:solidFill>
                <a:effectLst/>
                <a:uLnTx/>
                <a:uFillTx/>
                <a:latin typeface="Segoe UI" panose="020B0502040204020203" pitchFamily="34" charset="0"/>
                <a:ea typeface="+mn-ea"/>
                <a:cs typeface="Segoe UI" panose="020B0502040204020203"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a:t>
            </a:r>
          </a:p>
        </p:txBody>
      </p:sp>
    </p:spTree>
    <p:extLst>
      <p:ext uri="{BB962C8B-B14F-4D97-AF65-F5344CB8AC3E}">
        <p14:creationId xmlns:p14="http://schemas.microsoft.com/office/powerpoint/2010/main" val="26418748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3_50-50 Left Photo Layout with text">
    <p:spTree>
      <p:nvGrpSpPr>
        <p:cNvPr id="1" name=""/>
        <p:cNvGrpSpPr/>
        <p:nvPr/>
      </p:nvGrpSpPr>
      <p:grpSpPr>
        <a:xfrm>
          <a:off x="0" y="0"/>
          <a:ext cx="0" cy="0"/>
          <a:chOff x="0" y="0"/>
          <a:chExt cx="0" cy="0"/>
        </a:xfrm>
      </p:grpSpPr>
      <p:sp>
        <p:nvSpPr>
          <p:cNvPr id="10" name="Picture Placeholder 9"/>
          <p:cNvSpPr>
            <a:spLocks noGrp="1"/>
          </p:cNvSpPr>
          <p:nvPr>
            <p:ph type="pic" sz="quarter" idx="12" hasCustomPrompt="1"/>
          </p:nvPr>
        </p:nvSpPr>
        <p:spPr>
          <a:xfrm>
            <a:off x="0" y="0"/>
            <a:ext cx="12190413" cy="6858000"/>
          </a:xfrm>
          <a:blipFill>
            <a:blip r:embed="rId2"/>
            <a:stretch>
              <a:fillRect/>
            </a:stretch>
          </a:blipFill>
        </p:spPr>
        <p:txBody>
          <a:bodyPr anchor="ctr" anchorCtr="0">
            <a:noAutofit/>
          </a:bodyPr>
          <a:lstStyle>
            <a:lvl1pPr algn="r">
              <a:defRPr baseline="0"/>
            </a:lvl1pPr>
          </a:lstStyle>
          <a:p>
            <a:r>
              <a:rPr lang="en-US" dirty="0"/>
              <a:t>Full Bleed Picture</a:t>
            </a:r>
          </a:p>
        </p:txBody>
      </p:sp>
      <p:sp>
        <p:nvSpPr>
          <p:cNvPr id="7" name="Content Placeholder 2"/>
          <p:cNvSpPr>
            <a:spLocks noGrp="1"/>
          </p:cNvSpPr>
          <p:nvPr>
            <p:ph idx="18" hasCustomPrompt="1"/>
          </p:nvPr>
        </p:nvSpPr>
        <p:spPr>
          <a:xfrm>
            <a:off x="18759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11" name="Text Placeholder 6"/>
          <p:cNvSpPr>
            <a:spLocks noGrp="1"/>
          </p:cNvSpPr>
          <p:nvPr>
            <p:ph type="body" sz="quarter" idx="11"/>
          </p:nvPr>
        </p:nvSpPr>
        <p:spPr>
          <a:xfrm>
            <a:off x="304800" y="3429000"/>
            <a:ext cx="5960269"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p:cNvSpPr>
            <a:spLocks noGrp="1"/>
          </p:cNvSpPr>
          <p:nvPr>
            <p:ph type="body" sz="quarter" idx="19" hasCustomPrompt="1"/>
          </p:nvPr>
        </p:nvSpPr>
        <p:spPr>
          <a:xfrm>
            <a:off x="304800" y="1554164"/>
            <a:ext cx="5875734" cy="535531"/>
          </a:xfrm>
        </p:spPr>
        <p:txBody>
          <a:bodyPr/>
          <a:lstStyle>
            <a:lvl1pPr algn="ctr">
              <a:defRPr sz="3600" b="0">
                <a:latin typeface="+mj-lt"/>
              </a:defRPr>
            </a:lvl1pPr>
            <a:lvl2pPr marL="0" indent="0" algn="ctr" defTabSz="914400" rtl="0" eaLnBrk="1" latinLnBrk="0" hangingPunct="1">
              <a:lnSpc>
                <a:spcPct val="90000"/>
              </a:lnSpc>
              <a:spcBef>
                <a:spcPts val="500"/>
              </a:spcBef>
              <a:buFont typeface="Arial" panose="020B0604020202020204" pitchFamily="34" charset="0"/>
              <a:buNone/>
              <a:defRPr lang="en-US" sz="3200" b="0" kern="1200" dirty="0" smtClean="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1" indent="0" algn="ctr" defTabSz="914400" rtl="0" eaLnBrk="1" latinLnBrk="0" hangingPunct="1">
              <a:lnSpc>
                <a:spcPct val="90000"/>
              </a:lnSpc>
              <a:spcBef>
                <a:spcPts val="500"/>
              </a:spcBef>
              <a:buFont typeface="Arial" panose="020B0604020202020204" pitchFamily="34" charset="0"/>
              <a:buNone/>
            </a:pPr>
            <a:r>
              <a:rPr lang="en-US" dirty="0"/>
              <a:t>Headline</a:t>
            </a:r>
          </a:p>
        </p:txBody>
      </p:sp>
      <p:sp>
        <p:nvSpPr>
          <p:cNvPr id="13"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bg1"/>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27891402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allout with small Non-bulleted">
    <p:spTree>
      <p:nvGrpSpPr>
        <p:cNvPr id="1" name=""/>
        <p:cNvGrpSpPr/>
        <p:nvPr/>
      </p:nvGrpSpPr>
      <p:grpSpPr>
        <a:xfrm>
          <a:off x="0" y="0"/>
          <a:ext cx="0" cy="0"/>
          <a:chOff x="0" y="0"/>
          <a:chExt cx="0" cy="0"/>
        </a:xfrm>
      </p:grpSpPr>
      <p:sp>
        <p:nvSpPr>
          <p:cNvPr id="10" name="Rectangle 9"/>
          <p:cNvSpPr/>
          <p:nvPr userDrawn="1"/>
        </p:nvSpPr>
        <p:spPr>
          <a:xfrm>
            <a:off x="0" y="0"/>
            <a:ext cx="12192000" cy="29748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0" hasCustomPrompt="1"/>
          </p:nvPr>
        </p:nvSpPr>
        <p:spPr>
          <a:xfrm>
            <a:off x="269240" y="3367878"/>
            <a:ext cx="5192775" cy="1830245"/>
          </a:xfrm>
        </p:spPr>
        <p:txBody>
          <a:bodyPr wrap="square">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3137" kern="1200" spc="0" baseline="0" dirty="0">
                <a:gradFill>
                  <a:gsLst>
                    <a:gs pos="1250">
                      <a:schemeClr val="tx2"/>
                    </a:gs>
                    <a:gs pos="99000">
                      <a:schemeClr val="tx2"/>
                    </a:gs>
                  </a:gsLst>
                  <a:lin ang="5400000" scaled="0"/>
                </a:gra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6253316" y="3503950"/>
            <a:ext cx="5671764" cy="1705723"/>
          </a:xfrm>
        </p:spPr>
        <p:txBody>
          <a:bodyPr/>
          <a:lstStyle>
            <a:lvl1pPr marL="0" indent="0" algn="l">
              <a:buNone/>
              <a:defRPr sz="1961">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Picture Placeholder 2"/>
          <p:cNvSpPr>
            <a:spLocks noGrp="1"/>
          </p:cNvSpPr>
          <p:nvPr>
            <p:ph type="pic" sz="quarter" idx="12"/>
          </p:nvPr>
        </p:nvSpPr>
        <p:spPr>
          <a:xfrm>
            <a:off x="0" y="0"/>
            <a:ext cx="12192000" cy="2974848"/>
          </a:xfrm>
          <a:blipFill>
            <a:blip r:embed="rId2"/>
            <a:srcRect/>
            <a:stretch>
              <a:fillRect t="-65721" r="-4798" b="-46455"/>
            </a:stretch>
          </a:blipFill>
        </p:spPr>
        <p:txBody>
          <a:bodyPr anchor="ctr" anchorCtr="0">
            <a:noAutofit/>
          </a:bodyPr>
          <a:lstStyle/>
          <a:p>
            <a:r>
              <a:rPr lang="en-US"/>
              <a:t>Click icon to add picture</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11"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26691981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2"/>
      </p:bgRef>
    </p:bg>
    <p:spTree>
      <p:nvGrpSpPr>
        <p:cNvPr id="1" name=""/>
        <p:cNvGrpSpPr/>
        <p:nvPr/>
      </p:nvGrpSpPr>
      <p:grpSpPr>
        <a:xfrm>
          <a:off x="0" y="0"/>
          <a:ext cx="0" cy="0"/>
          <a:chOff x="0" y="0"/>
          <a:chExt cx="0" cy="0"/>
        </a:xfrm>
      </p:grpSpPr>
      <p:sp>
        <p:nvSpPr>
          <p:cNvPr id="7" name="Picture Placeholder 6"/>
          <p:cNvSpPr>
            <a:spLocks noGrp="1" noChangeAspect="1"/>
          </p:cNvSpPr>
          <p:nvPr>
            <p:ph type="pic" sz="quarter" idx="14"/>
          </p:nvPr>
        </p:nvSpPr>
        <p:spPr>
          <a:xfrm>
            <a:off x="0" y="0"/>
            <a:ext cx="12192000" cy="6858000"/>
          </a:xfrm>
        </p:spPr>
        <p:txBody>
          <a:bodyPr lIns="91440">
            <a:noAutofit/>
          </a:bodyPr>
          <a:lstStyle>
            <a:lvl1pPr algn="ctr">
              <a:defRPr/>
            </a:lvl1pPr>
          </a:lstStyle>
          <a:p>
            <a:r>
              <a:rPr lang="en-US" baseline="0"/>
              <a:t>Click icon to add picture</a:t>
            </a:r>
            <a:endParaRPr lang="en-US" dirty="0"/>
          </a:p>
        </p:txBody>
      </p:sp>
      <p:sp>
        <p:nvSpPr>
          <p:cNvPr id="4" name="Slide Number Placeholder 3"/>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t>‹#›</a:t>
            </a:fld>
            <a:endParaRPr lang="en-US"/>
          </a:p>
        </p:txBody>
      </p:sp>
      <p:sp>
        <p:nvSpPr>
          <p:cNvPr id="2" name="Title 1"/>
          <p:cNvSpPr>
            <a:spLocks noGrp="1"/>
          </p:cNvSpPr>
          <p:nvPr>
            <p:ph type="title" hasCustomPrompt="1"/>
          </p:nvPr>
        </p:nvSpPr>
        <p:spPr>
          <a:xfrm>
            <a:off x="966652" y="2567613"/>
            <a:ext cx="8804365" cy="1403495"/>
          </a:xfrm>
          <a:prstGeom prst="rect">
            <a:avLst/>
          </a:prstGeom>
        </p:spPr>
        <p:txBody>
          <a:bodyPr/>
          <a:lstStyle>
            <a:lvl1pPr algn="l">
              <a:defRPr lang="en-US" sz="8800" b="1" i="0" kern="1200" spc="100" dirty="0">
                <a:gradFill>
                  <a:gsLst>
                    <a:gs pos="0">
                      <a:schemeClr val="accent1">
                        <a:lumMod val="5000"/>
                        <a:lumOff val="95000"/>
                      </a:schemeClr>
                    </a:gs>
                    <a:gs pos="100000">
                      <a:srgbClr val="FFFFFF"/>
                    </a:gs>
                  </a:gsLst>
                  <a:lin ang="5400000" scaled="1"/>
                </a:gradFill>
                <a:latin typeface="+mn-lt"/>
                <a:ea typeface="+mn-ea"/>
                <a:cs typeface="Segoe UI Semilight" panose="020B0402040204020203" pitchFamily="34" charset="0"/>
              </a:defRPr>
            </a:lvl1pPr>
          </a:lstStyle>
          <a:p>
            <a:r>
              <a:rPr lang="en-US" dirty="0"/>
              <a:t>CLICK TO EDIT</a:t>
            </a:r>
          </a:p>
        </p:txBody>
      </p:sp>
      <p:sp>
        <p:nvSpPr>
          <p:cNvPr id="5" name="Text Placeholder 4"/>
          <p:cNvSpPr>
            <a:spLocks noGrp="1"/>
          </p:cNvSpPr>
          <p:nvPr>
            <p:ph type="body" sz="quarter" idx="13" hasCustomPrompt="1"/>
          </p:nvPr>
        </p:nvSpPr>
        <p:spPr>
          <a:xfrm>
            <a:off x="1581150" y="3971108"/>
            <a:ext cx="9461500" cy="757130"/>
          </a:xfrm>
        </p:spPr>
        <p:txBody>
          <a:bodyPr/>
          <a:lstStyle>
            <a:lvl1pPr algn="l">
              <a:defRPr lang="en-US" sz="4800" b="1" i="0" kern="1200" spc="300" dirty="0" smtClean="0">
                <a:gradFill>
                  <a:gsLst>
                    <a:gs pos="0">
                      <a:schemeClr val="accent1">
                        <a:lumMod val="5000"/>
                        <a:lumOff val="95000"/>
                      </a:schemeClr>
                    </a:gs>
                    <a:gs pos="100000">
                      <a:srgbClr val="FFFFFF"/>
                    </a:gs>
                  </a:gsLst>
                  <a:lin ang="5400000" scaled="1"/>
                </a:gradFill>
                <a:latin typeface="+mn-lt"/>
                <a:ea typeface="+mn-ea"/>
                <a:cs typeface="Segoe UI Semilight" panose="020B0402040204020203" pitchFamily="34" charset="0"/>
              </a:defRPr>
            </a:lvl1pPr>
            <a:lvl2pPr algn="l">
              <a:defRPr/>
            </a:lvl2pPr>
            <a:lvl3pPr algn="l">
              <a:defRPr/>
            </a:lvl3pPr>
            <a:lvl4pPr algn="l">
              <a:defRPr/>
            </a:lvl4pPr>
            <a:lvl5pPr algn="l">
              <a:defRPr/>
            </a:lvl5pPr>
          </a:lstStyle>
          <a:p>
            <a:pPr lvl="0"/>
            <a:r>
              <a:rPr lang="en-US" dirty="0"/>
              <a:t>EDIT MASTER TEXT</a:t>
            </a:r>
          </a:p>
        </p:txBody>
      </p:sp>
    </p:spTree>
    <p:extLst>
      <p:ext uri="{BB962C8B-B14F-4D97-AF65-F5344CB8AC3E}">
        <p14:creationId xmlns:p14="http://schemas.microsoft.com/office/powerpoint/2010/main" val="4073567290"/>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Blank with Pictur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t>‹#›</a:t>
            </a:fld>
            <a:endParaRPr lang="en-US"/>
          </a:p>
        </p:txBody>
      </p:sp>
      <p:sp>
        <p:nvSpPr>
          <p:cNvPr id="3" name="Picture Placeholder 2"/>
          <p:cNvSpPr>
            <a:spLocks noGrp="1" noChangeAspect="1"/>
          </p:cNvSpPr>
          <p:nvPr>
            <p:ph type="pic" sz="quarter" idx="13"/>
          </p:nvPr>
        </p:nvSpPr>
        <p:spPr>
          <a:xfrm>
            <a:off x="0" y="0"/>
            <a:ext cx="12066954" cy="6858000"/>
          </a:xfrm>
        </p:spPr>
        <p:txBody>
          <a:bodyPr anchor="ctr">
            <a:noAutofit/>
          </a:bodyPr>
          <a:lstStyle>
            <a:lvl1pPr algn="ctr">
              <a:defRPr>
                <a:solidFill>
                  <a:schemeClr val="tx2"/>
                </a:solidFill>
              </a:defRPr>
            </a:lvl1pPr>
          </a:lstStyle>
          <a:p>
            <a:r>
              <a:rPr lang="en-US"/>
              <a:t>Click icon to add picture</a:t>
            </a:r>
            <a:endParaRPr lang="en-US" dirty="0"/>
          </a:p>
        </p:txBody>
      </p:sp>
    </p:spTree>
    <p:extLst>
      <p:ext uri="{BB962C8B-B14F-4D97-AF65-F5344CB8AC3E}">
        <p14:creationId xmlns:p14="http://schemas.microsoft.com/office/powerpoint/2010/main" val="15583958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t>‹#›</a:t>
            </a:fld>
            <a:endParaRPr lang="en-US"/>
          </a:p>
        </p:txBody>
      </p:sp>
    </p:spTree>
    <p:extLst>
      <p:ext uri="{BB962C8B-B14F-4D97-AF65-F5344CB8AC3E}">
        <p14:creationId xmlns:p14="http://schemas.microsoft.com/office/powerpoint/2010/main" val="38936482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step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14BDA58-9C93-4222-A4EC-4BEB46CE06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175"/>
            <a:ext cx="12192000" cy="6851649"/>
          </a:xfrm>
          <a:prstGeom prst="rect">
            <a:avLst/>
          </a:prstGeom>
        </p:spPr>
      </p:pic>
      <p:sp>
        <p:nvSpPr>
          <p:cNvPr id="4" name="Slide Number Placeholder 3"/>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t>‹#›</a:t>
            </a:fld>
            <a:endParaRPr lang="en-US"/>
          </a:p>
        </p:txBody>
      </p:sp>
      <p:sp>
        <p:nvSpPr>
          <p:cNvPr id="6" name="TextBox 5">
            <a:hlinkClick r:id="rId3"/>
            <a:extLst>
              <a:ext uri="{FF2B5EF4-FFF2-40B4-BE49-F238E27FC236}">
                <a16:creationId xmlns:a16="http://schemas.microsoft.com/office/drawing/2014/main" id="{FC5E276D-531E-45A9-B450-EFEC62CDC8DF}"/>
              </a:ext>
            </a:extLst>
          </p:cNvPr>
          <p:cNvSpPr txBox="1"/>
          <p:nvPr userDrawn="1"/>
        </p:nvSpPr>
        <p:spPr>
          <a:xfrm>
            <a:off x="4961284" y="93791"/>
            <a:ext cx="2269433" cy="316517"/>
          </a:xfrm>
          <a:prstGeom prst="roundRect">
            <a:avLst>
              <a:gd name="adj" fmla="val 50000"/>
            </a:avLst>
          </a:prstGeom>
          <a:solidFill>
            <a:schemeClr val="accent4"/>
          </a:solidFill>
        </p:spPr>
        <p:txBody>
          <a:bodyPr wrap="square" lIns="0" rIns="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chemeClr val="tx1"/>
                </a:solidFill>
                <a:effectLst/>
                <a:uLnTx/>
                <a:uFillTx/>
              </a:rPr>
              <a:t>Neal Creative  | click &amp; </a:t>
            </a:r>
            <a:r>
              <a:rPr kumimoji="0" lang="en-US" sz="1050" b="1" i="0" u="none" strike="noStrike" kern="0" cap="none" spc="0" normalizeH="0" baseline="0" noProof="0" dirty="0">
                <a:ln>
                  <a:noFill/>
                </a:ln>
                <a:solidFill>
                  <a:schemeClr val="tx1"/>
                </a:solidFill>
                <a:effectLst/>
                <a:uLnTx/>
                <a:uFillTx/>
              </a:rPr>
              <a:t>Learn more</a:t>
            </a:r>
          </a:p>
        </p:txBody>
      </p:sp>
      <p:sp>
        <p:nvSpPr>
          <p:cNvPr id="7" name="TextBox 6">
            <a:hlinkClick r:id="rId4"/>
          </p:cNvPr>
          <p:cNvSpPr txBox="1"/>
          <p:nvPr userDrawn="1"/>
        </p:nvSpPr>
        <p:spPr>
          <a:xfrm>
            <a:off x="0" y="6548363"/>
            <a:ext cx="1209664" cy="346234"/>
          </a:xfrm>
          <a:prstGeom prst="roundRect">
            <a:avLst>
              <a:gd name="adj" fmla="val 50000"/>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rPr>
              <a:t>Neal Creative </a:t>
            </a:r>
            <a:r>
              <a:rPr lang="en-US" sz="900" kern="1200" dirty="0">
                <a:solidFill>
                  <a:schemeClr val="tx1"/>
                </a:solidFill>
                <a:latin typeface="+mn-lt"/>
                <a:ea typeface="+mn-ea"/>
                <a:cs typeface="+mn-cs"/>
              </a:rPr>
              <a:t>©</a:t>
            </a:r>
            <a:r>
              <a:rPr lang="en-US" sz="1000" baseline="0" dirty="0">
                <a:solidFill>
                  <a:schemeClr val="tx1"/>
                </a:solidFill>
              </a:rPr>
              <a:t> </a:t>
            </a:r>
            <a:endParaRPr lang="en-US" sz="1000" b="1" dirty="0">
              <a:solidFill>
                <a:schemeClr val="tx1"/>
              </a:solidFill>
            </a:endParaRPr>
          </a:p>
        </p:txBody>
      </p:sp>
      <p:grpSp>
        <p:nvGrpSpPr>
          <p:cNvPr id="8" name="Group 7">
            <a:extLst>
              <a:ext uri="{FF2B5EF4-FFF2-40B4-BE49-F238E27FC236}">
                <a16:creationId xmlns:a16="http://schemas.microsoft.com/office/drawing/2014/main" id="{EF273A61-5610-4355-89F3-7C90515BFCC9}"/>
              </a:ext>
            </a:extLst>
          </p:cNvPr>
          <p:cNvGrpSpPr/>
          <p:nvPr userDrawn="1"/>
        </p:nvGrpSpPr>
        <p:grpSpPr>
          <a:xfrm>
            <a:off x="5976075" y="3634505"/>
            <a:ext cx="1700633" cy="1798732"/>
            <a:chOff x="5976075" y="3634505"/>
            <a:chExt cx="1700633" cy="1798732"/>
          </a:xfrm>
        </p:grpSpPr>
        <p:pic>
          <p:nvPicPr>
            <p:cNvPr id="9" name="Picture 8">
              <a:extLst>
                <a:ext uri="{FF2B5EF4-FFF2-40B4-BE49-F238E27FC236}">
                  <a16:creationId xmlns:a16="http://schemas.microsoft.com/office/drawing/2014/main" id="{6A49345F-7A53-4131-8BB4-087032A6CCD0}"/>
                </a:ext>
              </a:extLst>
            </p:cNvPr>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a:off x="6061135" y="4142336"/>
              <a:ext cx="860601" cy="1290901"/>
            </a:xfrm>
            <a:prstGeom prst="rect">
              <a:avLst/>
            </a:prstGeom>
          </p:spPr>
        </p:pic>
        <p:sp>
          <p:nvSpPr>
            <p:cNvPr id="10" name="TextBox 9">
              <a:extLst>
                <a:ext uri="{FF2B5EF4-FFF2-40B4-BE49-F238E27FC236}">
                  <a16:creationId xmlns:a16="http://schemas.microsoft.com/office/drawing/2014/main" id="{5596D35F-1F19-4447-829C-790DF2B8D2DD}"/>
                </a:ext>
              </a:extLst>
            </p:cNvPr>
            <p:cNvSpPr txBox="1"/>
            <p:nvPr/>
          </p:nvSpPr>
          <p:spPr>
            <a:xfrm>
              <a:off x="5976075" y="3634505"/>
              <a:ext cx="1700633" cy="507831"/>
            </a:xfrm>
            <a:prstGeom prst="rect">
              <a:avLst/>
            </a:prstGeom>
            <a:noFill/>
          </p:spPr>
          <p:txBody>
            <a:bodyPr wrap="square" rtlCol="0">
              <a:spAutoFit/>
            </a:bodyPr>
            <a:lstStyle/>
            <a:p>
              <a:r>
                <a:rPr lang="en-US" sz="900" dirty="0">
                  <a:solidFill>
                    <a:schemeClr val="tx1">
                      <a:lumMod val="65000"/>
                      <a:lumOff val="35000"/>
                    </a:schemeClr>
                  </a:solidFill>
                </a:rPr>
                <a:t>TIP </a:t>
              </a:r>
              <a:r>
                <a:rPr lang="en-US" sz="900" dirty="0">
                  <a:solidFill>
                    <a:schemeClr val="tx1">
                      <a:lumMod val="65000"/>
                      <a:lumOff val="35000"/>
                    </a:schemeClr>
                  </a:solidFill>
                  <a:latin typeface="Calibri" panose="020F0502020204030204" pitchFamily="34" charset="0"/>
                  <a:cs typeface="Calibri" panose="020F0502020204030204" pitchFamily="34" charset="0"/>
                </a:rPr>
                <a:t>│ Use the built-in c</a:t>
              </a:r>
              <a:r>
                <a:rPr lang="en-US" sz="900" dirty="0">
                  <a:solidFill>
                    <a:schemeClr val="tx1">
                      <a:lumMod val="65000"/>
                      <a:lumOff val="35000"/>
                    </a:schemeClr>
                  </a:solidFill>
                </a:rPr>
                <a:t>olor palette with green and yellow for callouts and accents</a:t>
              </a:r>
            </a:p>
          </p:txBody>
        </p:sp>
      </p:grpSp>
    </p:spTree>
    <p:extLst>
      <p:ext uri="{BB962C8B-B14F-4D97-AF65-F5344CB8AC3E}">
        <p14:creationId xmlns:p14="http://schemas.microsoft.com/office/powerpoint/2010/main" val="28535567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TITLE OR TRANSITION">
    <p:bg>
      <p:bgPr>
        <a:solidFill>
          <a:schemeClr val="bg2"/>
        </a:solidFill>
        <a:effectLst/>
      </p:bgPr>
    </p:bg>
    <p:spTree>
      <p:nvGrpSpPr>
        <p:cNvPr id="1" name=""/>
        <p:cNvGrpSpPr/>
        <p:nvPr/>
      </p:nvGrpSpPr>
      <p:grpSpPr>
        <a:xfrm>
          <a:off x="0" y="0"/>
          <a:ext cx="0" cy="0"/>
          <a:chOff x="0" y="0"/>
          <a:chExt cx="0" cy="0"/>
        </a:xfrm>
      </p:grpSpPr>
      <p:sp>
        <p:nvSpPr>
          <p:cNvPr id="18" name="Oval 17"/>
          <p:cNvSpPr/>
          <p:nvPr userDrawn="1"/>
        </p:nvSpPr>
        <p:spPr>
          <a:xfrm>
            <a:off x="1219939" y="-739444"/>
            <a:ext cx="9107555" cy="9034439"/>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19" name="Oval 18"/>
          <p:cNvSpPr/>
          <p:nvPr userDrawn="1"/>
        </p:nvSpPr>
        <p:spPr>
          <a:xfrm>
            <a:off x="1219939" y="-739444"/>
            <a:ext cx="9107555" cy="9034439"/>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21" name="Oval 20"/>
          <p:cNvSpPr/>
          <p:nvPr userDrawn="1"/>
        </p:nvSpPr>
        <p:spPr>
          <a:xfrm>
            <a:off x="5907634" y="3213970"/>
            <a:ext cx="2805809" cy="2783284"/>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22" name="Oval 21"/>
          <p:cNvSpPr/>
          <p:nvPr userDrawn="1"/>
        </p:nvSpPr>
        <p:spPr>
          <a:xfrm>
            <a:off x="5907634" y="3213970"/>
            <a:ext cx="2805809" cy="2783284"/>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2" name="Title 1"/>
          <p:cNvSpPr>
            <a:spLocks noGrp="1"/>
          </p:cNvSpPr>
          <p:nvPr>
            <p:ph type="ctrTitle" hasCustomPrompt="1"/>
          </p:nvPr>
        </p:nvSpPr>
        <p:spPr>
          <a:xfrm>
            <a:off x="1219939" y="916229"/>
            <a:ext cx="9107555" cy="3632325"/>
          </a:xfrm>
          <a:prstGeom prst="rect">
            <a:avLst/>
          </a:prstGeom>
          <a:noFill/>
        </p:spPr>
        <p:txBody>
          <a:bodyPr anchor="b"/>
          <a:lstStyle>
            <a:lvl1pPr algn="ctr" defTabSz="914400" rtl="0" eaLnBrk="1" latinLnBrk="0" hangingPunct="1">
              <a:lnSpc>
                <a:spcPct val="90000"/>
              </a:lnSpc>
              <a:spcBef>
                <a:spcPct val="0"/>
              </a:spcBef>
              <a:buNone/>
              <a:defRPr lang="en-US" sz="8000" b="1" i="0" kern="1200" spc="-300" dirty="0">
                <a:gradFill>
                  <a:gsLst>
                    <a:gs pos="0">
                      <a:schemeClr val="accent1">
                        <a:lumMod val="5000"/>
                        <a:lumOff val="95000"/>
                      </a:schemeClr>
                    </a:gs>
                    <a:gs pos="100000">
                      <a:schemeClr val="tx1"/>
                    </a:gs>
                  </a:gsLst>
                  <a:lin ang="5400000" scaled="1"/>
                </a:gradFill>
                <a:latin typeface="+mn-lt"/>
                <a:ea typeface="+mn-ea"/>
                <a:cs typeface="Segoe UI Semilight" panose="020B0402040204020203" pitchFamily="34" charset="0"/>
              </a:defRPr>
            </a:lvl1pPr>
          </a:lstStyle>
          <a:p>
            <a:r>
              <a:rPr lang="en-US" dirty="0"/>
              <a:t>CLICK TO EDIT TITLE</a:t>
            </a:r>
          </a:p>
        </p:txBody>
      </p:sp>
      <p:sp>
        <p:nvSpPr>
          <p:cNvPr id="7" name="TextBox 6">
            <a:hlinkClick r:id="rId2"/>
            <a:extLst>
              <a:ext uri="{FF2B5EF4-FFF2-40B4-BE49-F238E27FC236}">
                <a16:creationId xmlns:a16="http://schemas.microsoft.com/office/drawing/2014/main" id="{B60F28C6-9BA0-4632-B8B5-5A793D03AFC7}"/>
              </a:ext>
            </a:extLst>
          </p:cNvPr>
          <p:cNvSpPr txBox="1"/>
          <p:nvPr userDrawn="1"/>
        </p:nvSpPr>
        <p:spPr>
          <a:xfrm>
            <a:off x="9005881" y="6316156"/>
            <a:ext cx="2466220" cy="367873"/>
          </a:xfrm>
          <a:prstGeom prst="roundRect">
            <a:avLst>
              <a:gd name="adj" fmla="val 50000"/>
            </a:avLst>
          </a:prstGeom>
          <a:solidFill>
            <a:schemeClr val="accent2"/>
          </a:solidFill>
        </p:spPr>
        <p:txBody>
          <a:bodyPr wrap="none" rtlCol="0">
            <a:spAutoFit/>
          </a:bodyPr>
          <a:lstStyle/>
          <a:p>
            <a:r>
              <a:rPr lang="en-US" sz="1100" dirty="0">
                <a:solidFill>
                  <a:schemeClr val="tx1"/>
                </a:solidFill>
              </a:rPr>
              <a:t>Neal Creative</a:t>
            </a:r>
            <a:r>
              <a:rPr lang="en-US" sz="1100" baseline="0" dirty="0">
                <a:solidFill>
                  <a:schemeClr val="tx1"/>
                </a:solidFill>
              </a:rPr>
              <a:t>  | click &amp; </a:t>
            </a:r>
            <a:r>
              <a:rPr lang="en-US" sz="1100" b="1" baseline="0" dirty="0">
                <a:solidFill>
                  <a:schemeClr val="tx1"/>
                </a:solidFill>
              </a:rPr>
              <a:t>Learn more</a:t>
            </a:r>
            <a:endParaRPr lang="en-US" sz="1100" b="1" dirty="0">
              <a:solidFill>
                <a:schemeClr val="tx1"/>
              </a:solidFill>
            </a:endParaRPr>
          </a:p>
        </p:txBody>
      </p:sp>
      <p:sp>
        <p:nvSpPr>
          <p:cNvPr id="8" name="TextBox 7">
            <a:hlinkClick r:id="rId2"/>
            <a:extLst>
              <a:ext uri="{FF2B5EF4-FFF2-40B4-BE49-F238E27FC236}">
                <a16:creationId xmlns:a16="http://schemas.microsoft.com/office/drawing/2014/main" id="{E516C148-33F4-423B-AB9D-096AA82E12F1}"/>
              </a:ext>
            </a:extLst>
          </p:cNvPr>
          <p:cNvSpPr txBox="1"/>
          <p:nvPr userDrawn="1"/>
        </p:nvSpPr>
        <p:spPr>
          <a:xfrm>
            <a:off x="191616" y="6337795"/>
            <a:ext cx="1209664" cy="346234"/>
          </a:xfrm>
          <a:prstGeom prst="roundRect">
            <a:avLst>
              <a:gd name="adj" fmla="val 50000"/>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bg2">
                    <a:lumMod val="50000"/>
                  </a:schemeClr>
                </a:solidFill>
              </a:rPr>
              <a:t>Neal Creative </a:t>
            </a:r>
            <a:r>
              <a:rPr lang="en-US" sz="900" kern="1200" dirty="0">
                <a:solidFill>
                  <a:schemeClr val="bg2">
                    <a:lumMod val="50000"/>
                  </a:schemeClr>
                </a:solidFill>
                <a:latin typeface="+mn-lt"/>
                <a:ea typeface="+mn-ea"/>
                <a:cs typeface="+mn-cs"/>
              </a:rPr>
              <a:t>©</a:t>
            </a:r>
            <a:r>
              <a:rPr lang="en-US" sz="1000" baseline="0" dirty="0">
                <a:solidFill>
                  <a:schemeClr val="bg2">
                    <a:lumMod val="50000"/>
                  </a:schemeClr>
                </a:solidFill>
              </a:rPr>
              <a:t> </a:t>
            </a:r>
            <a:endParaRPr lang="en-US" sz="1000" b="1" dirty="0">
              <a:solidFill>
                <a:schemeClr val="bg2">
                  <a:lumMod val="50000"/>
                </a:schemeClr>
              </a:solidFill>
            </a:endParaRPr>
          </a:p>
        </p:txBody>
      </p:sp>
    </p:spTree>
    <p:extLst>
      <p:ext uri="{BB962C8B-B14F-4D97-AF65-F5344CB8AC3E}">
        <p14:creationId xmlns:p14="http://schemas.microsoft.com/office/powerpoint/2010/main" val="58662022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10" presetClass="exit" presetSubtype="0" fill="hold" grpId="1" nodeType="withEffect">
                                  <p:stCondLst>
                                    <p:cond delay="250"/>
                                  </p:stCondLst>
                                  <p:childTnLst>
                                    <p:animEffect transition="out" filter="fade">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par>
                                <p:cTn id="13" presetID="53" presetClass="entr" presetSubtype="16" fill="hold" grpId="0" nodeType="withEffect">
                                  <p:stCondLst>
                                    <p:cond delay="250"/>
                                  </p:stCondLst>
                                  <p:childTnLst>
                                    <p:set>
                                      <p:cBhvr>
                                        <p:cTn id="14" dur="1" fill="hold">
                                          <p:stCondLst>
                                            <p:cond delay="0"/>
                                          </p:stCondLst>
                                        </p:cTn>
                                        <p:tgtEl>
                                          <p:spTgt spid="19"/>
                                        </p:tgtEl>
                                        <p:attrNameLst>
                                          <p:attrName>style.visibility</p:attrName>
                                        </p:attrNameLst>
                                      </p:cBhvr>
                                      <p:to>
                                        <p:strVal val="visible"/>
                                      </p:to>
                                    </p:set>
                                    <p:anim calcmode="lin" valueType="num">
                                      <p:cBhvr>
                                        <p:cTn id="15" dur="500" fill="hold"/>
                                        <p:tgtEl>
                                          <p:spTgt spid="19"/>
                                        </p:tgtEl>
                                        <p:attrNameLst>
                                          <p:attrName>ppt_w</p:attrName>
                                        </p:attrNameLst>
                                      </p:cBhvr>
                                      <p:tavLst>
                                        <p:tav tm="0">
                                          <p:val>
                                            <p:fltVal val="0"/>
                                          </p:val>
                                        </p:tav>
                                        <p:tav tm="100000">
                                          <p:val>
                                            <p:strVal val="#ppt_w"/>
                                          </p:val>
                                        </p:tav>
                                      </p:tavLst>
                                    </p:anim>
                                    <p:anim calcmode="lin" valueType="num">
                                      <p:cBhvr>
                                        <p:cTn id="16" dur="500" fill="hold"/>
                                        <p:tgtEl>
                                          <p:spTgt spid="19"/>
                                        </p:tgtEl>
                                        <p:attrNameLst>
                                          <p:attrName>ppt_h</p:attrName>
                                        </p:attrNameLst>
                                      </p:cBhvr>
                                      <p:tavLst>
                                        <p:tav tm="0">
                                          <p:val>
                                            <p:fltVal val="0"/>
                                          </p:val>
                                        </p:tav>
                                        <p:tav tm="100000">
                                          <p:val>
                                            <p:strVal val="#ppt_h"/>
                                          </p:val>
                                        </p:tav>
                                      </p:tavLst>
                                    </p:anim>
                                    <p:animEffect transition="in" filter="fade">
                                      <p:cBhvr>
                                        <p:cTn id="17" dur="500"/>
                                        <p:tgtEl>
                                          <p:spTgt spid="19"/>
                                        </p:tgtEl>
                                      </p:cBhvr>
                                    </p:animEffect>
                                  </p:childTnLst>
                                </p:cTn>
                              </p:par>
                              <p:par>
                                <p:cTn id="18" presetID="10" presetClass="exit" presetSubtype="0" fill="hold" grpId="1" nodeType="withEffect">
                                  <p:stCondLst>
                                    <p:cond delay="500"/>
                                  </p:stCondLst>
                                  <p:childTnLst>
                                    <p:animEffect transition="out" filter="fade">
                                      <p:cBhvr>
                                        <p:cTn id="19" dur="500"/>
                                        <p:tgtEl>
                                          <p:spTgt spid="19"/>
                                        </p:tgtEl>
                                      </p:cBhvr>
                                    </p:animEffect>
                                    <p:set>
                                      <p:cBhvr>
                                        <p:cTn id="20" dur="1" fill="hold">
                                          <p:stCondLst>
                                            <p:cond delay="499"/>
                                          </p:stCondLst>
                                        </p:cTn>
                                        <p:tgtEl>
                                          <p:spTgt spid="19"/>
                                        </p:tgtEl>
                                        <p:attrNameLst>
                                          <p:attrName>style.visibility</p:attrName>
                                        </p:attrNameLst>
                                      </p:cBhvr>
                                      <p:to>
                                        <p:strVal val="hidden"/>
                                      </p:to>
                                    </p:set>
                                  </p:childTnLst>
                                </p:cTn>
                              </p:par>
                              <p:par>
                                <p:cTn id="21" presetID="53" presetClass="entr" presetSubtype="16"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fltVal val="0"/>
                                          </p:val>
                                        </p:tav>
                                        <p:tav tm="100000">
                                          <p:val>
                                            <p:strVal val="#ppt_w"/>
                                          </p:val>
                                        </p:tav>
                                      </p:tavLst>
                                    </p:anim>
                                    <p:anim calcmode="lin" valueType="num">
                                      <p:cBhvr>
                                        <p:cTn id="24" dur="500" fill="hold"/>
                                        <p:tgtEl>
                                          <p:spTgt spid="21"/>
                                        </p:tgtEl>
                                        <p:attrNameLst>
                                          <p:attrName>ppt_h</p:attrName>
                                        </p:attrNameLst>
                                      </p:cBhvr>
                                      <p:tavLst>
                                        <p:tav tm="0">
                                          <p:val>
                                            <p:fltVal val="0"/>
                                          </p:val>
                                        </p:tav>
                                        <p:tav tm="100000">
                                          <p:val>
                                            <p:strVal val="#ppt_h"/>
                                          </p:val>
                                        </p:tav>
                                      </p:tavLst>
                                    </p:anim>
                                    <p:animEffect transition="in" filter="fade">
                                      <p:cBhvr>
                                        <p:cTn id="25" dur="500"/>
                                        <p:tgtEl>
                                          <p:spTgt spid="21"/>
                                        </p:tgtEl>
                                      </p:cBhvr>
                                    </p:animEffect>
                                  </p:childTnLst>
                                </p:cTn>
                              </p:par>
                              <p:par>
                                <p:cTn id="26" presetID="10" presetClass="exit" presetSubtype="0" fill="hold" grpId="1" nodeType="withEffect">
                                  <p:stCondLst>
                                    <p:cond delay="250"/>
                                  </p:stCondLst>
                                  <p:childTnLst>
                                    <p:animEffect transition="out" filter="fade">
                                      <p:cBhvr>
                                        <p:cTn id="27" dur="500"/>
                                        <p:tgtEl>
                                          <p:spTgt spid="21"/>
                                        </p:tgtEl>
                                      </p:cBhvr>
                                    </p:animEffect>
                                    <p:set>
                                      <p:cBhvr>
                                        <p:cTn id="28" dur="1" fill="hold">
                                          <p:stCondLst>
                                            <p:cond delay="499"/>
                                          </p:stCondLst>
                                        </p:cTn>
                                        <p:tgtEl>
                                          <p:spTgt spid="21"/>
                                        </p:tgtEl>
                                        <p:attrNameLst>
                                          <p:attrName>style.visibility</p:attrName>
                                        </p:attrNameLst>
                                      </p:cBhvr>
                                      <p:to>
                                        <p:strVal val="hidden"/>
                                      </p:to>
                                    </p:set>
                                  </p:childTnLst>
                                </p:cTn>
                              </p:par>
                              <p:par>
                                <p:cTn id="29" presetID="53" presetClass="entr" presetSubtype="16" fill="hold" grpId="0" nodeType="withEffect">
                                  <p:stCondLst>
                                    <p:cond delay="25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par>
                                <p:cTn id="34" presetID="10" presetClass="exit" presetSubtype="0" fill="hold" grpId="1" nodeType="withEffect">
                                  <p:stCondLst>
                                    <p:cond delay="500"/>
                                  </p:stCondLst>
                                  <p:childTnLst>
                                    <p:animEffect transition="out" filter="fade">
                                      <p:cBhvr>
                                        <p:cTn id="35" dur="500"/>
                                        <p:tgtEl>
                                          <p:spTgt spid="22"/>
                                        </p:tgtEl>
                                      </p:cBhvr>
                                    </p:animEffect>
                                    <p:set>
                                      <p:cBhvr>
                                        <p:cTn id="36"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19" grpId="1" animBg="1"/>
      <p:bldP spid="21" grpId="0" animBg="1"/>
      <p:bldP spid="21" grpId="1" animBg="1"/>
      <p:bldP spid="22" grpId="0" animBg="1"/>
      <p:bldP spid="22" grpId="1"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Callout with small Non-bulleted">
    <p:spTree>
      <p:nvGrpSpPr>
        <p:cNvPr id="1" name=""/>
        <p:cNvGrpSpPr/>
        <p:nvPr/>
      </p:nvGrpSpPr>
      <p:grpSpPr>
        <a:xfrm>
          <a:off x="0" y="0"/>
          <a:ext cx="0" cy="0"/>
          <a:chOff x="0" y="0"/>
          <a:chExt cx="0" cy="0"/>
        </a:xfrm>
      </p:grpSpPr>
      <p:sp>
        <p:nvSpPr>
          <p:cNvPr id="10" name="Rectangle 9"/>
          <p:cNvSpPr/>
          <p:nvPr userDrawn="1"/>
        </p:nvSpPr>
        <p:spPr>
          <a:xfrm>
            <a:off x="0" y="0"/>
            <a:ext cx="12192000" cy="29748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0" hasCustomPrompt="1"/>
          </p:nvPr>
        </p:nvSpPr>
        <p:spPr>
          <a:xfrm>
            <a:off x="269240" y="3367878"/>
            <a:ext cx="5192775" cy="1830245"/>
          </a:xfrm>
        </p:spPr>
        <p:txBody>
          <a:bodyPr wrap="square">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3137" kern="1200" spc="0" baseline="0" dirty="0">
                <a:gradFill>
                  <a:gsLst>
                    <a:gs pos="1250">
                      <a:schemeClr val="tx2"/>
                    </a:gs>
                    <a:gs pos="99000">
                      <a:schemeClr val="tx2"/>
                    </a:gs>
                  </a:gsLst>
                  <a:lin ang="5400000" scaled="0"/>
                </a:gra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6253316" y="3503950"/>
            <a:ext cx="5671764" cy="1705723"/>
          </a:xfrm>
        </p:spPr>
        <p:txBody>
          <a:bodyPr/>
          <a:lstStyle>
            <a:lvl1pPr marL="0" indent="0" algn="l">
              <a:buNone/>
              <a:defRPr sz="1961">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Picture Placeholder 2"/>
          <p:cNvSpPr>
            <a:spLocks noGrp="1"/>
          </p:cNvSpPr>
          <p:nvPr>
            <p:ph type="pic" sz="quarter" idx="12"/>
          </p:nvPr>
        </p:nvSpPr>
        <p:spPr>
          <a:xfrm>
            <a:off x="0" y="0"/>
            <a:ext cx="12192000" cy="2974848"/>
          </a:xfrm>
          <a:blipFill>
            <a:blip r:embed="rId2"/>
            <a:srcRect/>
            <a:stretch>
              <a:fillRect t="-65721" r="-4798" b="-46455"/>
            </a:stretch>
          </a:blipFill>
        </p:spPr>
        <p:txBody>
          <a:bodyPr anchor="ctr" anchorCtr="0">
            <a:noAutofit/>
          </a:bodyPr>
          <a:lstStyle/>
          <a:p>
            <a:r>
              <a:rPr lang="en-US"/>
              <a:t>Click icon to add picture</a:t>
            </a:r>
          </a:p>
        </p:txBody>
      </p:sp>
      <p:sp>
        <p:nvSpPr>
          <p:cNvPr id="12" name="TextBox 11">
            <a:hlinkClick r:id="rId3"/>
            <a:extLst>
              <a:ext uri="{FF2B5EF4-FFF2-40B4-BE49-F238E27FC236}">
                <a16:creationId xmlns:a16="http://schemas.microsoft.com/office/drawing/2014/main" id="{B2DA80A1-9E22-4BFF-8562-466123B36943}"/>
              </a:ext>
            </a:extLst>
          </p:cNvPr>
          <p:cNvSpPr txBox="1"/>
          <p:nvPr userDrawn="1"/>
        </p:nvSpPr>
        <p:spPr>
          <a:xfrm>
            <a:off x="9089198" y="6298102"/>
            <a:ext cx="2466220" cy="367873"/>
          </a:xfrm>
          <a:prstGeom prst="roundRect">
            <a:avLst>
              <a:gd name="adj" fmla="val 50000"/>
            </a:avLst>
          </a:prstGeom>
          <a:solidFill>
            <a:srgbClr val="004568"/>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rPr>
              <a:t>Neal Creative  | click &amp; </a:t>
            </a:r>
            <a:r>
              <a:rPr kumimoji="0" lang="en-US" sz="1100" b="1" i="0" u="none" strike="noStrike" kern="0" cap="none" spc="0" normalizeH="0" baseline="0" noProof="0" dirty="0">
                <a:ln>
                  <a:noFill/>
                </a:ln>
                <a:solidFill>
                  <a:srgbClr val="FFFFFF"/>
                </a:solidFill>
                <a:effectLst/>
                <a:uLnTx/>
                <a:uFillTx/>
              </a:rPr>
              <a:t>Learn more</a:t>
            </a:r>
          </a:p>
        </p:txBody>
      </p:sp>
      <p:sp>
        <p:nvSpPr>
          <p:cNvPr id="2" name="Title 1"/>
          <p:cNvSpPr>
            <a:spLocks noGrp="1"/>
          </p:cNvSpPr>
          <p:nvPr>
            <p:ph type="title" hasCustomPrompt="1"/>
          </p:nvPr>
        </p:nvSpPr>
        <p:spPr>
          <a:xfrm>
            <a:off x="304800" y="419099"/>
            <a:ext cx="8917577" cy="625929"/>
          </a:xfrm>
        </p:spPr>
        <p:txBody>
          <a:bodyPr/>
          <a:lstStyle/>
          <a:p>
            <a:r>
              <a:rPr lang="en-US" dirty="0"/>
              <a:t>CLICK TO EDIT MASTER TITLE STYLE</a:t>
            </a:r>
          </a:p>
        </p:txBody>
      </p:sp>
      <p:sp>
        <p:nvSpPr>
          <p:cNvPr id="11"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
        <p:nvSpPr>
          <p:cNvPr id="13" name="TextBox 12">
            <a:hlinkClick r:id="rId4"/>
            <a:extLst>
              <a:ext uri="{FF2B5EF4-FFF2-40B4-BE49-F238E27FC236}">
                <a16:creationId xmlns:a16="http://schemas.microsoft.com/office/drawing/2014/main" id="{1AF511EA-044E-4300-B921-D56138FE402E}"/>
              </a:ext>
            </a:extLst>
          </p:cNvPr>
          <p:cNvSpPr txBox="1"/>
          <p:nvPr userDrawn="1"/>
        </p:nvSpPr>
        <p:spPr>
          <a:xfrm>
            <a:off x="191616" y="6337795"/>
            <a:ext cx="1209664" cy="346234"/>
          </a:xfrm>
          <a:prstGeom prst="roundRect">
            <a:avLst>
              <a:gd name="adj" fmla="val 50000"/>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bg1">
                    <a:lumMod val="75000"/>
                  </a:schemeClr>
                </a:solidFill>
              </a:rPr>
              <a:t>Neal Creative </a:t>
            </a:r>
            <a:r>
              <a:rPr lang="en-US" sz="900" kern="1200" dirty="0">
                <a:solidFill>
                  <a:schemeClr val="bg1">
                    <a:lumMod val="75000"/>
                  </a:schemeClr>
                </a:solidFill>
                <a:latin typeface="+mn-lt"/>
                <a:ea typeface="+mn-ea"/>
                <a:cs typeface="+mn-cs"/>
              </a:rPr>
              <a:t>©</a:t>
            </a:r>
            <a:r>
              <a:rPr lang="en-US" sz="1000" baseline="0" dirty="0">
                <a:solidFill>
                  <a:schemeClr val="bg1">
                    <a:lumMod val="75000"/>
                  </a:schemeClr>
                </a:solidFill>
              </a:rPr>
              <a:t> </a:t>
            </a:r>
            <a:endParaRPr lang="en-US" sz="1000" b="1" dirty="0">
              <a:solidFill>
                <a:schemeClr val="bg1">
                  <a:lumMod val="75000"/>
                </a:schemeClr>
              </a:solidFill>
            </a:endParaRPr>
          </a:p>
        </p:txBody>
      </p:sp>
    </p:spTree>
    <p:extLst>
      <p:ext uri="{BB962C8B-B14F-4D97-AF65-F5344CB8AC3E}">
        <p14:creationId xmlns:p14="http://schemas.microsoft.com/office/powerpoint/2010/main" val="3762340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ONUT BASE SECTION DIVIDER">
    <p:bg>
      <p:bgPr>
        <a:solidFill>
          <a:schemeClr val="bg2"/>
        </a:solidFill>
        <a:effectLst/>
      </p:bgPr>
    </p:bg>
    <p:spTree>
      <p:nvGrpSpPr>
        <p:cNvPr id="1" name=""/>
        <p:cNvGrpSpPr/>
        <p:nvPr/>
      </p:nvGrpSpPr>
      <p:grpSpPr>
        <a:xfrm>
          <a:off x="0" y="0"/>
          <a:ext cx="0" cy="0"/>
          <a:chOff x="0" y="0"/>
          <a:chExt cx="0" cy="0"/>
        </a:xfrm>
      </p:grpSpPr>
      <p:sp>
        <p:nvSpPr>
          <p:cNvPr id="7" name="Oval 6"/>
          <p:cNvSpPr/>
          <p:nvPr userDrawn="1"/>
        </p:nvSpPr>
        <p:spPr>
          <a:xfrm>
            <a:off x="2861702" y="157952"/>
            <a:ext cx="6483179" cy="6483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448777" y="2935629"/>
            <a:ext cx="5208335" cy="927824"/>
          </a:xfrm>
          <a:prstGeom prst="rect">
            <a:avLst/>
          </a:prstGeom>
        </p:spPr>
        <p:txBody>
          <a:bodyPr anchor="ctr"/>
          <a:lstStyle>
            <a:lvl1pPr algn="ctr">
              <a:lnSpc>
                <a:spcPct val="95000"/>
              </a:lnSpc>
              <a:defRPr sz="4000">
                <a:solidFill>
                  <a:schemeClr val="tx1"/>
                </a:solidFill>
              </a:defRPr>
            </a:lvl1pPr>
          </a:lstStyle>
          <a:p>
            <a:r>
              <a:rPr lang="en-US" dirty="0"/>
              <a:t>CLICK TO EDIT TITLE</a:t>
            </a:r>
          </a:p>
        </p:txBody>
      </p:sp>
      <p:sp>
        <p:nvSpPr>
          <p:cNvPr id="9" name="dots"/>
          <p:cNvSpPr>
            <a:spLocks noChangeAspect="1"/>
          </p:cNvSpPr>
          <p:nvPr userDrawn="1"/>
        </p:nvSpPr>
        <p:spPr>
          <a:xfrm>
            <a:off x="3448777" y="745024"/>
            <a:ext cx="5309024" cy="5309025"/>
          </a:xfrm>
          <a:prstGeom prst="ellipse">
            <a:avLst/>
          </a:prstGeom>
          <a:noFill/>
          <a:ln w="184150" cap="rnd" cmpd="sng" algn="ctr">
            <a:solidFill>
              <a:schemeClr val="accent4"/>
            </a:solidFill>
            <a:prstDash val="sysDot"/>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70637638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Quote dark option FLUSH LEFT">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04800" y="2884235"/>
            <a:ext cx="11658600" cy="1089529"/>
          </a:xfrm>
        </p:spPr>
        <p:txBody>
          <a:bodyPr anchor="ctr"/>
          <a:lstStyle>
            <a:lvl1pPr marL="231775" indent="-231775" algn="l">
              <a:spcBef>
                <a:spcPts val="0"/>
              </a:spcBef>
              <a:defRPr sz="3600" b="0" baseline="0">
                <a:gradFill>
                  <a:gsLst>
                    <a:gs pos="0">
                      <a:schemeClr val="accent1">
                        <a:lumMod val="5000"/>
                        <a:lumOff val="95000"/>
                      </a:schemeClr>
                    </a:gs>
                    <a:gs pos="100000">
                      <a:schemeClr val="bg1"/>
                    </a:gs>
                  </a:gsLst>
                  <a:lin ang="5400000" scaled="1"/>
                </a:gradFill>
              </a:defRPr>
            </a:lvl1pPr>
            <a:lvl2pPr marL="109538" indent="0" algn="l">
              <a:spcBef>
                <a:spcPts val="0"/>
              </a:spcBef>
              <a:defRPr sz="3600" b="1">
                <a:gradFill>
                  <a:gsLst>
                    <a:gs pos="0">
                      <a:schemeClr val="accent1">
                        <a:lumMod val="5000"/>
                        <a:lumOff val="95000"/>
                      </a:schemeClr>
                    </a:gs>
                    <a:gs pos="100000">
                      <a:schemeClr val="bg1"/>
                    </a:gs>
                  </a:gsLst>
                  <a:lin ang="5400000" scaled="1"/>
                </a:gradFill>
                <a:latin typeface="+mn-lt"/>
              </a:defRPr>
            </a:lvl2pPr>
          </a:lstStyle>
          <a:p>
            <a:pPr lvl="0"/>
            <a:r>
              <a:rPr lang="en-US" dirty="0"/>
              <a:t>“QUOTATION.”</a:t>
            </a:r>
          </a:p>
          <a:p>
            <a:pPr lvl="1"/>
            <a:r>
              <a:rPr lang="en-US" dirty="0"/>
              <a:t> BOLD</a:t>
            </a:r>
          </a:p>
        </p:txBody>
      </p:sp>
      <p:sp>
        <p:nvSpPr>
          <p:cNvPr id="7" name="Freeform: Shape 6"/>
          <p:cNvSpPr/>
          <p:nvPr userDrawn="1"/>
        </p:nvSpPr>
        <p:spPr>
          <a:xfrm>
            <a:off x="129521" y="0"/>
            <a:ext cx="2749481" cy="1364786"/>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4" hasCustomPrompt="1"/>
          </p:nvPr>
        </p:nvSpPr>
        <p:spPr>
          <a:xfrm>
            <a:off x="3865562" y="5276808"/>
            <a:ext cx="8097838" cy="369332"/>
          </a:xfrm>
        </p:spPr>
        <p:txBody>
          <a:bodyPr/>
          <a:lstStyle>
            <a:lvl1pPr algn="r">
              <a:spcBef>
                <a:spcPts val="0"/>
              </a:spcBef>
              <a:defRPr sz="2000">
                <a:solidFill>
                  <a:schemeClr val="bg1"/>
                </a:solidFill>
              </a:defRPr>
            </a:lvl1pPr>
            <a:lvl2pPr algn="r">
              <a:defRPr>
                <a:solidFill>
                  <a:schemeClr val="bg1"/>
                </a:solidFill>
              </a:defRPr>
            </a:lvl2pPr>
          </a:lstStyle>
          <a:p>
            <a:pPr lvl="0"/>
            <a:r>
              <a:rPr lang="en-US" dirty="0"/>
              <a:t>—Name and Company/Source goes here</a:t>
            </a:r>
          </a:p>
        </p:txBody>
      </p:sp>
    </p:spTree>
    <p:extLst>
      <p:ext uri="{BB962C8B-B14F-4D97-AF65-F5344CB8AC3E}">
        <p14:creationId xmlns:p14="http://schemas.microsoft.com/office/powerpoint/2010/main" val="3266280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Quote dark option CENTERE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04800" y="2884235"/>
            <a:ext cx="11658600" cy="1089529"/>
          </a:xfrm>
        </p:spPr>
        <p:txBody>
          <a:bodyPr anchor="ctr"/>
          <a:lstStyle>
            <a:lvl1pPr algn="ctr">
              <a:spcBef>
                <a:spcPts val="0"/>
              </a:spcBef>
              <a:defRPr sz="3600" b="0" baseline="0">
                <a:gradFill>
                  <a:gsLst>
                    <a:gs pos="0">
                      <a:schemeClr val="accent1">
                        <a:lumMod val="5000"/>
                        <a:lumOff val="95000"/>
                      </a:schemeClr>
                    </a:gs>
                    <a:gs pos="100000">
                      <a:schemeClr val="bg1"/>
                    </a:gs>
                  </a:gsLst>
                  <a:lin ang="5400000" scaled="1"/>
                </a:gradFill>
              </a:defRPr>
            </a:lvl1pPr>
            <a:lvl2pPr algn="ctr">
              <a:spcBef>
                <a:spcPts val="0"/>
              </a:spcBef>
              <a:defRPr sz="3600" b="1">
                <a:gradFill>
                  <a:gsLst>
                    <a:gs pos="0">
                      <a:schemeClr val="accent1">
                        <a:lumMod val="5000"/>
                        <a:lumOff val="95000"/>
                      </a:schemeClr>
                    </a:gs>
                    <a:gs pos="100000">
                      <a:schemeClr val="bg1"/>
                    </a:gs>
                  </a:gsLst>
                  <a:lin ang="5400000" scaled="1"/>
                </a:gradFill>
                <a:latin typeface="+mn-lt"/>
              </a:defRPr>
            </a:lvl2pPr>
          </a:lstStyle>
          <a:p>
            <a:pPr lvl="0"/>
            <a:r>
              <a:rPr lang="en-US" dirty="0"/>
              <a:t>“QUOTATION.”</a:t>
            </a:r>
          </a:p>
          <a:p>
            <a:pPr lvl="1"/>
            <a:r>
              <a:rPr lang="en-US" dirty="0"/>
              <a:t>BOLD</a:t>
            </a:r>
          </a:p>
        </p:txBody>
      </p:sp>
      <p:sp>
        <p:nvSpPr>
          <p:cNvPr id="7" name="Freeform: Shape 6"/>
          <p:cNvSpPr/>
          <p:nvPr userDrawn="1"/>
        </p:nvSpPr>
        <p:spPr>
          <a:xfrm>
            <a:off x="129521" y="0"/>
            <a:ext cx="2749481" cy="1364786"/>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4" hasCustomPrompt="1"/>
          </p:nvPr>
        </p:nvSpPr>
        <p:spPr>
          <a:xfrm>
            <a:off x="3865562" y="5276808"/>
            <a:ext cx="8097838" cy="369332"/>
          </a:xfrm>
        </p:spPr>
        <p:txBody>
          <a:bodyPr/>
          <a:lstStyle>
            <a:lvl1pPr algn="r">
              <a:spcBef>
                <a:spcPts val="0"/>
              </a:spcBef>
              <a:defRPr sz="2000">
                <a:solidFill>
                  <a:schemeClr val="bg1"/>
                </a:solidFill>
              </a:defRPr>
            </a:lvl1pPr>
            <a:lvl2pPr algn="r">
              <a:defRPr>
                <a:solidFill>
                  <a:schemeClr val="bg1"/>
                </a:solidFill>
              </a:defRPr>
            </a:lvl2pPr>
          </a:lstStyle>
          <a:p>
            <a:pPr lvl="0"/>
            <a:r>
              <a:rPr lang="en-US" dirty="0"/>
              <a:t>—Name and Company/Source goes here</a:t>
            </a:r>
          </a:p>
        </p:txBody>
      </p:sp>
    </p:spTree>
    <p:extLst>
      <p:ext uri="{BB962C8B-B14F-4D97-AF65-F5344CB8AC3E}">
        <p14:creationId xmlns:p14="http://schemas.microsoft.com/office/powerpoint/2010/main" val="3031631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Quote dark option FLUSH LEFT">
    <p:bg>
      <p:bgPr>
        <a:solidFill>
          <a:schemeClr val="tx2"/>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04800" y="2884235"/>
            <a:ext cx="11658600" cy="1089529"/>
          </a:xfrm>
        </p:spPr>
        <p:txBody>
          <a:bodyPr anchor="ctr"/>
          <a:lstStyle>
            <a:lvl1pPr marL="231775" indent="-231775" algn="l">
              <a:spcBef>
                <a:spcPts val="0"/>
              </a:spcBef>
              <a:defRPr sz="3600" b="0" baseline="0">
                <a:gradFill>
                  <a:gsLst>
                    <a:gs pos="0">
                      <a:schemeClr val="accent1">
                        <a:lumMod val="5000"/>
                        <a:lumOff val="95000"/>
                      </a:schemeClr>
                    </a:gs>
                    <a:gs pos="100000">
                      <a:schemeClr val="bg1"/>
                    </a:gs>
                  </a:gsLst>
                  <a:lin ang="5400000" scaled="1"/>
                </a:gradFill>
              </a:defRPr>
            </a:lvl1pPr>
            <a:lvl2pPr marL="109538" indent="0" algn="l">
              <a:spcBef>
                <a:spcPts val="0"/>
              </a:spcBef>
              <a:defRPr sz="3600" b="1">
                <a:gradFill>
                  <a:gsLst>
                    <a:gs pos="0">
                      <a:schemeClr val="accent1">
                        <a:lumMod val="5000"/>
                        <a:lumOff val="95000"/>
                      </a:schemeClr>
                    </a:gs>
                    <a:gs pos="100000">
                      <a:schemeClr val="bg1"/>
                    </a:gs>
                  </a:gsLst>
                  <a:lin ang="5400000" scaled="1"/>
                </a:gradFill>
                <a:latin typeface="+mn-lt"/>
              </a:defRPr>
            </a:lvl2pPr>
          </a:lstStyle>
          <a:p>
            <a:pPr lvl="0"/>
            <a:r>
              <a:rPr lang="en-US" dirty="0"/>
              <a:t>“QUOTATION.”</a:t>
            </a:r>
          </a:p>
          <a:p>
            <a:pPr lvl="1"/>
            <a:r>
              <a:rPr lang="en-US" dirty="0"/>
              <a:t> BOLD</a:t>
            </a:r>
          </a:p>
        </p:txBody>
      </p:sp>
      <p:sp>
        <p:nvSpPr>
          <p:cNvPr id="7" name="Freeform: Shape 6"/>
          <p:cNvSpPr/>
          <p:nvPr userDrawn="1"/>
        </p:nvSpPr>
        <p:spPr>
          <a:xfrm>
            <a:off x="129521" y="0"/>
            <a:ext cx="2749481" cy="1364786"/>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4" hasCustomPrompt="1"/>
          </p:nvPr>
        </p:nvSpPr>
        <p:spPr>
          <a:xfrm>
            <a:off x="3865562" y="5276808"/>
            <a:ext cx="8097838" cy="369332"/>
          </a:xfrm>
        </p:spPr>
        <p:txBody>
          <a:bodyPr/>
          <a:lstStyle>
            <a:lvl1pPr algn="r">
              <a:spcBef>
                <a:spcPts val="0"/>
              </a:spcBef>
              <a:defRPr sz="2000" b="0">
                <a:solidFill>
                  <a:schemeClr val="bg1"/>
                </a:solidFill>
              </a:defRPr>
            </a:lvl1pPr>
            <a:lvl2pPr algn="r">
              <a:defRPr>
                <a:solidFill>
                  <a:schemeClr val="bg1"/>
                </a:solidFill>
              </a:defRPr>
            </a:lvl2pPr>
          </a:lstStyle>
          <a:p>
            <a:pPr lvl="0"/>
            <a:r>
              <a:rPr lang="en-US" dirty="0"/>
              <a:t>—Name and Company/Source goes here</a:t>
            </a:r>
          </a:p>
        </p:txBody>
      </p:sp>
    </p:spTree>
    <p:extLst>
      <p:ext uri="{BB962C8B-B14F-4D97-AF65-F5344CB8AC3E}">
        <p14:creationId xmlns:p14="http://schemas.microsoft.com/office/powerpoint/2010/main" val="2075739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Quote light option CENTERED">
    <p:spTree>
      <p:nvGrpSpPr>
        <p:cNvPr id="1" name=""/>
        <p:cNvGrpSpPr/>
        <p:nvPr/>
      </p:nvGrpSpPr>
      <p:grpSpPr>
        <a:xfrm>
          <a:off x="0" y="0"/>
          <a:ext cx="0" cy="0"/>
          <a:chOff x="0" y="0"/>
          <a:chExt cx="0" cy="0"/>
        </a:xfrm>
      </p:grpSpPr>
      <p:sp>
        <p:nvSpPr>
          <p:cNvPr id="9" name="TextBox 8"/>
          <p:cNvSpPr txBox="1"/>
          <p:nvPr userDrawn="1"/>
        </p:nvSpPr>
        <p:spPr>
          <a:xfrm>
            <a:off x="5648960" y="419100"/>
            <a:ext cx="894080" cy="1862048"/>
          </a:xfrm>
          <a:prstGeom prst="rect">
            <a:avLst/>
          </a:prstGeom>
          <a:noFill/>
        </p:spPr>
        <p:txBody>
          <a:bodyPr wrap="square" rtlCol="0">
            <a:spAutoFit/>
          </a:bodyPr>
          <a:lstStyle/>
          <a:p>
            <a:r>
              <a:rPr lang="en-US" sz="11500" dirty="0">
                <a:solidFill>
                  <a:schemeClr val="accent4"/>
                </a:solidFill>
                <a:latin typeface="Arial Black" panose="020B0A04020102020204" pitchFamily="34" charset="0"/>
              </a:rPr>
              <a:t>“</a:t>
            </a:r>
            <a:endParaRPr lang="en-US" sz="2800" dirty="0">
              <a:solidFill>
                <a:schemeClr val="accent4"/>
              </a:solidFill>
            </a:endParaRPr>
          </a:p>
        </p:txBody>
      </p:sp>
      <p:sp>
        <p:nvSpPr>
          <p:cNvPr id="5" name="Text Placeholder 2"/>
          <p:cNvSpPr>
            <a:spLocks noGrp="1"/>
          </p:cNvSpPr>
          <p:nvPr>
            <p:ph type="body" sz="quarter" idx="14" hasCustomPrompt="1"/>
          </p:nvPr>
        </p:nvSpPr>
        <p:spPr>
          <a:xfrm>
            <a:off x="3408362" y="5335071"/>
            <a:ext cx="8097838" cy="369332"/>
          </a:xfrm>
        </p:spPr>
        <p:txBody>
          <a:bodyPr/>
          <a:lstStyle>
            <a:lvl1pPr algn="r">
              <a:spcBef>
                <a:spcPts val="0"/>
              </a:spcBef>
              <a:defRPr sz="2000">
                <a:solidFill>
                  <a:schemeClr val="tx2"/>
                </a:solidFill>
              </a:defRPr>
            </a:lvl1pPr>
            <a:lvl2pPr algn="r">
              <a:defRPr>
                <a:solidFill>
                  <a:schemeClr val="bg1"/>
                </a:solidFill>
              </a:defRPr>
            </a:lvl2pPr>
          </a:lstStyle>
          <a:p>
            <a:pPr lvl="0"/>
            <a:r>
              <a:rPr lang="en-US" dirty="0"/>
              <a:t>—Name and Company/Source goes here</a:t>
            </a:r>
          </a:p>
        </p:txBody>
      </p:sp>
      <p:sp>
        <p:nvSpPr>
          <p:cNvPr id="6" name="Text Placeholder 7"/>
          <p:cNvSpPr>
            <a:spLocks noGrp="1"/>
          </p:cNvSpPr>
          <p:nvPr>
            <p:ph type="body" sz="quarter" idx="13" hasCustomPrompt="1"/>
          </p:nvPr>
        </p:nvSpPr>
        <p:spPr>
          <a:xfrm>
            <a:off x="304800" y="2884235"/>
            <a:ext cx="11658600" cy="1089529"/>
          </a:xfrm>
        </p:spPr>
        <p:txBody>
          <a:bodyPr anchor="ctr"/>
          <a:lstStyle>
            <a:lvl1pPr algn="ctr">
              <a:spcBef>
                <a:spcPts val="0"/>
              </a:spcBef>
              <a:defRPr sz="3600" b="0" baseline="0">
                <a:solidFill>
                  <a:schemeClr val="tx1">
                    <a:lumMod val="75000"/>
                    <a:lumOff val="25000"/>
                  </a:schemeClr>
                </a:solidFill>
              </a:defRPr>
            </a:lvl1pPr>
            <a:lvl2pPr algn="ctr">
              <a:spcBef>
                <a:spcPts val="0"/>
              </a:spcBef>
              <a:defRPr sz="3600" b="1">
                <a:solidFill>
                  <a:schemeClr val="tx1">
                    <a:lumMod val="75000"/>
                    <a:lumOff val="25000"/>
                  </a:schemeClr>
                </a:solidFill>
                <a:latin typeface="+mn-lt"/>
              </a:defRPr>
            </a:lvl2pPr>
          </a:lstStyle>
          <a:p>
            <a:pPr lvl="0"/>
            <a:r>
              <a:rPr lang="en-US" dirty="0"/>
              <a:t>“QUOTATION.”</a:t>
            </a:r>
          </a:p>
          <a:p>
            <a:pPr lvl="1"/>
            <a:r>
              <a:rPr lang="en-US" dirty="0"/>
              <a:t>BOLD</a:t>
            </a:r>
          </a:p>
        </p:txBody>
      </p:sp>
      <p:sp>
        <p:nvSpPr>
          <p:cNvPr id="7"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2460922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dark Callout with small Non-bulleted">
    <p:bg>
      <p:bgPr>
        <a:solidFill>
          <a:schemeClr val="tx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04800" y="2597273"/>
            <a:ext cx="4868985" cy="1643527"/>
          </a:xfrm>
        </p:spPr>
        <p:txBody>
          <a:bodyPr wrap="square" lIns="91440" rIns="91440">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2800" b="0" kern="1200" spc="0" baseline="0" dirty="0">
                <a:solidFill>
                  <a:schemeClr val="bg1"/>
                </a:soli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6096000" y="419100"/>
            <a:ext cx="5671764" cy="1843069"/>
          </a:xfrm>
        </p:spPr>
        <p:txBody>
          <a:bodyPr/>
          <a:lstStyle>
            <a:lvl1pPr marL="0" indent="0" algn="l">
              <a:buNone/>
              <a:defRPr sz="2200">
                <a:gradFill>
                  <a:gsLst>
                    <a:gs pos="15000">
                      <a:schemeClr val="bg1"/>
                    </a:gs>
                    <a:gs pos="47000">
                      <a:schemeClr val="bg1"/>
                    </a:gs>
                  </a:gsLst>
                  <a:lin ang="5400000" scaled="1"/>
                </a:gradFill>
                <a:latin typeface="+mn-lt"/>
              </a:defRPr>
            </a:lvl1pPr>
            <a:lvl2pPr marL="0" indent="0" algn="l">
              <a:buNone/>
              <a:defRPr sz="2000">
                <a:gradFill>
                  <a:gsLst>
                    <a:gs pos="15000">
                      <a:schemeClr val="bg1"/>
                    </a:gs>
                    <a:gs pos="47000">
                      <a:schemeClr val="bg1"/>
                    </a:gs>
                  </a:gsLst>
                  <a:lin ang="5400000" scaled="1"/>
                </a:gradFill>
                <a:latin typeface="+mn-lt"/>
              </a:defRPr>
            </a:lvl2pPr>
            <a:lvl3pPr marL="0" indent="0" algn="l">
              <a:buNone/>
              <a:defRPr sz="1800">
                <a:gradFill>
                  <a:gsLst>
                    <a:gs pos="15000">
                      <a:schemeClr val="bg1"/>
                    </a:gs>
                    <a:gs pos="47000">
                      <a:schemeClr val="bg1"/>
                    </a:gs>
                  </a:gsLst>
                  <a:lin ang="5400000" scaled="1"/>
                </a:gradFill>
                <a:latin typeface="+mn-lt"/>
              </a:defRPr>
            </a:lvl3pPr>
            <a:lvl4pPr marL="0" indent="0" algn="l">
              <a:buNone/>
              <a:defRPr sz="1600">
                <a:gradFill>
                  <a:gsLst>
                    <a:gs pos="15000">
                      <a:schemeClr val="bg1"/>
                    </a:gs>
                    <a:gs pos="47000">
                      <a:schemeClr val="bg1"/>
                    </a:gs>
                  </a:gsLst>
                  <a:lin ang="5400000" scaled="1"/>
                </a:gradFill>
                <a:latin typeface="+mn-lt"/>
              </a:defRPr>
            </a:lvl4pPr>
            <a:lvl5pPr marL="0" indent="0" algn="l">
              <a:buNone/>
              <a:defRPr sz="1600">
                <a:gradFill>
                  <a:gsLst>
                    <a:gs pos="15000">
                      <a:schemeClr val="bg1"/>
                    </a:gs>
                    <a:gs pos="47000">
                      <a:schemeClr val="bg1"/>
                    </a:gs>
                  </a:gsLst>
                  <a:lin ang="5400000" scaled="1"/>
                </a:gra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hasCustomPrompt="1"/>
          </p:nvPr>
        </p:nvSpPr>
        <p:spPr>
          <a:xfrm>
            <a:off x="555244" y="0"/>
            <a:ext cx="4083304" cy="1357295"/>
          </a:xfrm>
          <a:prstGeom prst="rect">
            <a:avLst/>
          </a:prstGeom>
        </p:spPr>
        <p:txBody>
          <a:bodyPr lIns="146304" tIns="420624" rIns="146304" anchor="t" anchorCtr="0"/>
          <a:lstStyle>
            <a:lvl1pPr algn="ctr">
              <a:defRPr lang="en-US" sz="3200" b="0" kern="1200" spc="60" baseline="0" dirty="0">
                <a:solidFill>
                  <a:schemeClr val="bg1"/>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sp>
        <p:nvSpPr>
          <p:cNvPr id="12" name="Text Placeholder 8"/>
          <p:cNvSpPr>
            <a:spLocks noGrp="1"/>
          </p:cNvSpPr>
          <p:nvPr>
            <p:ph type="body" sz="quarter" idx="12"/>
          </p:nvPr>
        </p:nvSpPr>
        <p:spPr>
          <a:xfrm>
            <a:off x="6096000" y="2599498"/>
            <a:ext cx="5671764" cy="1843069"/>
          </a:xfrm>
        </p:spPr>
        <p:txBody>
          <a:bodyPr/>
          <a:lstStyle>
            <a:lvl1pPr marL="0" indent="0" algn="l">
              <a:buNone/>
              <a:defRPr sz="2200">
                <a:gradFill>
                  <a:gsLst>
                    <a:gs pos="15000">
                      <a:schemeClr val="bg1"/>
                    </a:gs>
                    <a:gs pos="47000">
                      <a:schemeClr val="bg1"/>
                    </a:gs>
                  </a:gsLst>
                  <a:lin ang="5400000" scaled="1"/>
                </a:gradFill>
                <a:latin typeface="+mn-lt"/>
              </a:defRPr>
            </a:lvl1pPr>
            <a:lvl2pPr marL="0" indent="0" algn="l">
              <a:buNone/>
              <a:defRPr sz="2000">
                <a:gradFill>
                  <a:gsLst>
                    <a:gs pos="15000">
                      <a:schemeClr val="bg1"/>
                    </a:gs>
                    <a:gs pos="47000">
                      <a:schemeClr val="bg1"/>
                    </a:gs>
                  </a:gsLst>
                  <a:lin ang="5400000" scaled="1"/>
                </a:gradFill>
                <a:latin typeface="+mn-lt"/>
              </a:defRPr>
            </a:lvl2pPr>
            <a:lvl3pPr marL="0" indent="0" algn="l">
              <a:buNone/>
              <a:defRPr sz="1800">
                <a:gradFill>
                  <a:gsLst>
                    <a:gs pos="15000">
                      <a:schemeClr val="bg1"/>
                    </a:gs>
                    <a:gs pos="47000">
                      <a:schemeClr val="bg1"/>
                    </a:gs>
                  </a:gsLst>
                  <a:lin ang="5400000" scaled="1"/>
                </a:gradFill>
                <a:latin typeface="+mn-lt"/>
              </a:defRPr>
            </a:lvl3pPr>
            <a:lvl4pPr marL="0" indent="0" algn="l">
              <a:buNone/>
              <a:defRPr sz="1600">
                <a:gradFill>
                  <a:gsLst>
                    <a:gs pos="15000">
                      <a:schemeClr val="bg1"/>
                    </a:gs>
                    <a:gs pos="47000">
                      <a:schemeClr val="bg1"/>
                    </a:gs>
                  </a:gsLst>
                  <a:lin ang="5400000" scaled="1"/>
                </a:gradFill>
                <a:latin typeface="+mn-lt"/>
              </a:defRPr>
            </a:lvl4pPr>
            <a:lvl5pPr marL="0" indent="0" algn="l">
              <a:buNone/>
              <a:defRPr sz="1600">
                <a:gradFill>
                  <a:gsLst>
                    <a:gs pos="15000">
                      <a:schemeClr val="bg1"/>
                    </a:gs>
                    <a:gs pos="47000">
                      <a:schemeClr val="bg1"/>
                    </a:gs>
                  </a:gsLst>
                  <a:lin ang="5400000" scaled="1"/>
                </a:gra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8"/>
          <p:cNvSpPr>
            <a:spLocks noGrp="1"/>
          </p:cNvSpPr>
          <p:nvPr>
            <p:ph type="body" sz="quarter" idx="13"/>
          </p:nvPr>
        </p:nvSpPr>
        <p:spPr>
          <a:xfrm>
            <a:off x="6096000" y="4779896"/>
            <a:ext cx="5671764" cy="1843069"/>
          </a:xfrm>
        </p:spPr>
        <p:txBody>
          <a:bodyPr/>
          <a:lstStyle>
            <a:lvl1pPr marL="0" indent="0" algn="l">
              <a:buNone/>
              <a:defRPr sz="2200">
                <a:gradFill>
                  <a:gsLst>
                    <a:gs pos="15000">
                      <a:schemeClr val="bg1"/>
                    </a:gs>
                    <a:gs pos="47000">
                      <a:schemeClr val="bg1"/>
                    </a:gs>
                  </a:gsLst>
                  <a:lin ang="5400000" scaled="1"/>
                </a:gradFill>
                <a:latin typeface="+mn-lt"/>
              </a:defRPr>
            </a:lvl1pPr>
            <a:lvl2pPr marL="0" indent="0" algn="l">
              <a:buNone/>
              <a:defRPr sz="2000">
                <a:gradFill>
                  <a:gsLst>
                    <a:gs pos="15000">
                      <a:schemeClr val="bg1"/>
                    </a:gs>
                    <a:gs pos="47000">
                      <a:schemeClr val="bg1"/>
                    </a:gs>
                  </a:gsLst>
                  <a:lin ang="5400000" scaled="1"/>
                </a:gradFill>
                <a:latin typeface="+mn-lt"/>
              </a:defRPr>
            </a:lvl2pPr>
            <a:lvl3pPr marL="0" indent="0" algn="l">
              <a:buNone/>
              <a:defRPr sz="1800">
                <a:gradFill>
                  <a:gsLst>
                    <a:gs pos="15000">
                      <a:schemeClr val="bg1"/>
                    </a:gs>
                    <a:gs pos="47000">
                      <a:schemeClr val="bg1"/>
                    </a:gs>
                  </a:gsLst>
                  <a:lin ang="5400000" scaled="1"/>
                </a:gradFill>
                <a:latin typeface="+mn-lt"/>
              </a:defRPr>
            </a:lvl3pPr>
            <a:lvl4pPr marL="0" indent="0" algn="l">
              <a:buNone/>
              <a:defRPr sz="1600">
                <a:gradFill>
                  <a:gsLst>
                    <a:gs pos="15000">
                      <a:schemeClr val="bg1"/>
                    </a:gs>
                    <a:gs pos="47000">
                      <a:schemeClr val="bg1"/>
                    </a:gs>
                  </a:gsLst>
                  <a:lin ang="5400000" scaled="1"/>
                </a:gradFill>
                <a:latin typeface="+mn-lt"/>
              </a:defRPr>
            </a:lvl4pPr>
            <a:lvl5pPr marL="0" indent="0" algn="l">
              <a:buNone/>
              <a:defRPr sz="1600">
                <a:gradFill>
                  <a:gsLst>
                    <a:gs pos="15000">
                      <a:schemeClr val="bg1"/>
                    </a:gs>
                    <a:gs pos="47000">
                      <a:schemeClr val="bg1"/>
                    </a:gs>
                  </a:gsLst>
                  <a:lin ang="5400000" scaled="1"/>
                </a:gra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bg1"/>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3029200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Callout with small Non-bulleted">
    <p:spTree>
      <p:nvGrpSpPr>
        <p:cNvPr id="1" name=""/>
        <p:cNvGrpSpPr/>
        <p:nvPr/>
      </p:nvGrpSpPr>
      <p:grpSpPr>
        <a:xfrm>
          <a:off x="0" y="0"/>
          <a:ext cx="0" cy="0"/>
          <a:chOff x="0" y="0"/>
          <a:chExt cx="0" cy="0"/>
        </a:xfrm>
      </p:grpSpPr>
      <p:sp>
        <p:nvSpPr>
          <p:cNvPr id="14" name="Freeform: Shape 13"/>
          <p:cNvSpPr/>
          <p:nvPr userDrawn="1"/>
        </p:nvSpPr>
        <p:spPr>
          <a:xfrm>
            <a:off x="129521" y="0"/>
            <a:ext cx="4741280" cy="2353474"/>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0" hasCustomPrompt="1"/>
          </p:nvPr>
        </p:nvSpPr>
        <p:spPr>
          <a:xfrm>
            <a:off x="304800" y="2472751"/>
            <a:ext cx="4566001" cy="1643527"/>
          </a:xfrm>
        </p:spPr>
        <p:txBody>
          <a:bodyPr wrap="square" lIns="91440" rIns="91440">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2800" b="0" kern="1200" spc="0" baseline="0" dirty="0">
                <a:gradFill>
                  <a:gsLst>
                    <a:gs pos="15000">
                      <a:schemeClr val="tx2"/>
                    </a:gs>
                    <a:gs pos="47000">
                      <a:schemeClr val="tx2"/>
                    </a:gs>
                  </a:gsLst>
                  <a:lin ang="5400000" scaled="1"/>
                </a:gra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6096000" y="419100"/>
            <a:ext cx="5671764" cy="1705723"/>
          </a:xfrm>
        </p:spPr>
        <p:txBody>
          <a:bodyPr/>
          <a:lstStyle>
            <a:lvl1pPr marL="0" indent="0" algn="l">
              <a:buNone/>
              <a:defRPr sz="2200">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4"/>
          </p:nvPr>
        </p:nvSpPr>
        <p:spPr>
          <a:xfrm>
            <a:off x="11750600" y="6484937"/>
            <a:ext cx="425600" cy="365125"/>
          </a:xfrm>
          <a:prstGeom prst="rect">
            <a:avLst/>
          </a:prstGeom>
        </p:spPr>
        <p:txBody>
          <a:bodyPr vert="horz" lIns="91440" tIns="45720" rIns="91440" bIns="45720" rtlCol="0" anchor="ctr"/>
          <a:lstStyle>
            <a:lvl1pPr algn="r">
              <a:defRPr sz="1100">
                <a:solidFill>
                  <a:schemeClr val="tx2"/>
                </a:solidFill>
              </a:defRPr>
            </a:lvl1pPr>
          </a:lstStyle>
          <a:p>
            <a:fld id="{5AE1514C-5E56-4738-A1FF-4B1CFD2A3E36}" type="slidenum">
              <a:rPr lang="en-US" smtClean="0"/>
              <a:pPr/>
              <a:t>‹#›</a:t>
            </a:fld>
            <a:endParaRPr lang="en-US"/>
          </a:p>
        </p:txBody>
      </p:sp>
      <p:sp>
        <p:nvSpPr>
          <p:cNvPr id="7" name="Title 6"/>
          <p:cNvSpPr>
            <a:spLocks noGrp="1"/>
          </p:cNvSpPr>
          <p:nvPr>
            <p:ph type="title" hasCustomPrompt="1"/>
          </p:nvPr>
        </p:nvSpPr>
        <p:spPr>
          <a:xfrm>
            <a:off x="555244" y="0"/>
            <a:ext cx="4083304" cy="1926336"/>
          </a:xfrm>
          <a:prstGeom prst="rect">
            <a:avLst/>
          </a:prstGeom>
        </p:spPr>
        <p:txBody>
          <a:bodyPr lIns="146304" tIns="420624" rIns="146304" anchor="t" anchorCtr="0"/>
          <a:lstStyle>
            <a:lvl1pPr>
              <a:defRPr lang="en-US" sz="3200" b="0" kern="1200" spc="60" baseline="0" dirty="0">
                <a:solidFill>
                  <a:schemeClr val="bg1"/>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sp>
        <p:nvSpPr>
          <p:cNvPr id="12" name="Text Placeholder 8"/>
          <p:cNvSpPr>
            <a:spLocks noGrp="1"/>
          </p:cNvSpPr>
          <p:nvPr>
            <p:ph type="body" sz="quarter" idx="12"/>
          </p:nvPr>
        </p:nvSpPr>
        <p:spPr>
          <a:xfrm>
            <a:off x="6096000" y="2697329"/>
            <a:ext cx="5671764" cy="1705723"/>
          </a:xfrm>
        </p:spPr>
        <p:txBody>
          <a:bodyPr/>
          <a:lstStyle>
            <a:lvl1pPr marL="0" indent="0" algn="l">
              <a:buNone/>
              <a:defRPr sz="2200">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8"/>
          <p:cNvSpPr>
            <a:spLocks noGrp="1"/>
          </p:cNvSpPr>
          <p:nvPr>
            <p:ph type="body" sz="quarter" idx="13"/>
          </p:nvPr>
        </p:nvSpPr>
        <p:spPr>
          <a:xfrm>
            <a:off x="6096000" y="4975558"/>
            <a:ext cx="5671764" cy="1705723"/>
          </a:xfrm>
        </p:spPr>
        <p:txBody>
          <a:bodyPr/>
          <a:lstStyle>
            <a:lvl1pPr marL="0" indent="0" algn="l">
              <a:buNone/>
              <a:defRPr sz="2200">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60674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50"/>
                                        <p:tgtEl>
                                          <p:spTgt spid="4">
                                            <p:txEl>
                                              <p:pRg st="0" end="0"/>
                                            </p:txEl>
                                          </p:spTgt>
                                        </p:tgtEl>
                                      </p:cBhvr>
                                    </p:animEffect>
                                  </p:childTnLst>
                                </p:cTn>
                              </p:par>
                              <p:par>
                                <p:cTn id="8" presetID="63" presetClass="path" presetSubtype="0" accel="50000" decel="50000" fill="hold" grpId="1" nodeType="withEffect">
                                  <p:stCondLst>
                                    <p:cond delay="0"/>
                                  </p:stCondLst>
                                  <p:childTnLst>
                                    <p:animMotion origin="layout" path="M -4.375E-6 -4.07407E-6 L 0.03178 0.00047 " pathEditMode="relative" rAng="0" ptsTypes="AA">
                                      <p:cBhvr>
                                        <p:cTn id="9" dur="750" fill="hold"/>
                                        <p:tgtEl>
                                          <p:spTgt spid="4">
                                            <p:txEl>
                                              <p:pRg st="0" end="0"/>
                                            </p:txEl>
                                          </p:spTgt>
                                        </p:tgtEl>
                                        <p:attrNameLst>
                                          <p:attrName>ppt_x</p:attrName>
                                          <p:attrName>ppt_y</p:attrName>
                                        </p:attrNameLst>
                                      </p:cBhvr>
                                      <p:rCtr x="1589"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4" grpId="1" build="p">
        <p:tmplLst>
          <p:tmpl lvl="1">
            <p:tnLst>
              <p:par>
                <p:cTn presetID="63" presetClass="path" presetSubtype="0" accel="50000" decel="50000" fill="hold" nodeType="withEffect">
                  <p:stCondLst>
                    <p:cond delay="0"/>
                  </p:stCondLst>
                  <p:childTnLst>
                    <p:animMotion origin="layout" path="M -4.375E-6 -4.07407E-6 L 0.03178 0.00047 " pathEditMode="relative" rAng="0" ptsTypes="AA">
                      <p:cBhvr>
                        <p:cTn dur="750" fill="hold"/>
                        <p:tgtEl>
                          <p:spTgt spid="4"/>
                        </p:tgtEl>
                        <p:attrNameLst>
                          <p:attrName>ppt_x</p:attrName>
                          <p:attrName>ppt_y</p:attrName>
                        </p:attrNameLst>
                      </p:cBhvr>
                      <p:rCtr x="1589" y="23"/>
                    </p:animMotion>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1275347"/>
            <a:ext cx="11658600" cy="1870769"/>
          </a:xfrm>
          <a:prstGeom prst="rect">
            <a:avLst/>
          </a:prstGeom>
        </p:spPr>
        <p:txBody>
          <a:bodyPr vert="horz" wrap="square" lIns="91440" tIns="45720" rIns="91440" bIns="45720" rtlCol="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3"/>
          <p:cNvSpPr>
            <a:spLocks noGrp="1"/>
          </p:cNvSpPr>
          <p:nvPr>
            <p:ph type="title"/>
          </p:nvPr>
        </p:nvSpPr>
        <p:spPr>
          <a:xfrm>
            <a:off x="304800" y="419100"/>
            <a:ext cx="11658600" cy="590931"/>
          </a:xfrm>
          <a:prstGeom prst="rect">
            <a:avLst/>
          </a:prstGeom>
        </p:spPr>
        <p:txBody>
          <a:bodyPr vert="horz" wrap="square" lIns="91440" tIns="45720" rIns="91440" bIns="45720" rtlCol="0" anchor="t" anchorCtr="0">
            <a:spAutoFit/>
          </a:bodyPr>
          <a:lstStyle/>
          <a:p>
            <a:r>
              <a:rPr lang="en-US"/>
              <a:t>Click to edit Master title style</a:t>
            </a:r>
            <a:endParaRPr lang="en-US" dirty="0"/>
          </a:p>
        </p:txBody>
      </p:sp>
      <p:sp>
        <p:nvSpPr>
          <p:cNvPr id="8"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3860510708"/>
      </p:ext>
    </p:extLst>
  </p:cSld>
  <p:clrMap bg1="lt1" tx1="dk1" bg2="lt2" tx2="dk2" accent1="accent1" accent2="accent2" accent3="accent3" accent4="accent4" accent5="accent5" accent6="accent6" hlink="hlink" folHlink="folHlink"/>
  <p:sldLayoutIdLst>
    <p:sldLayoutId id="2147483744" r:id="rId1"/>
    <p:sldLayoutId id="2147483712" r:id="rId2"/>
    <p:sldLayoutId id="2147483672" r:id="rId3"/>
    <p:sldLayoutId id="2147483749" r:id="rId4"/>
    <p:sldLayoutId id="2147483750" r:id="rId5"/>
    <p:sldLayoutId id="2147483752" r:id="rId6"/>
    <p:sldLayoutId id="2147483674" r:id="rId7"/>
    <p:sldLayoutId id="2147483720" r:id="rId8"/>
    <p:sldLayoutId id="2147483721" r:id="rId9"/>
    <p:sldLayoutId id="2147483732" r:id="rId10"/>
    <p:sldLayoutId id="2147483730" r:id="rId11"/>
    <p:sldLayoutId id="2147483716" r:id="rId12"/>
    <p:sldLayoutId id="2147483735" r:id="rId13"/>
    <p:sldLayoutId id="2147483700" r:id="rId14"/>
    <p:sldLayoutId id="2147483734" r:id="rId15"/>
    <p:sldLayoutId id="2147483701" r:id="rId16"/>
    <p:sldLayoutId id="2147483736" r:id="rId17"/>
    <p:sldLayoutId id="2147483733" r:id="rId18"/>
    <p:sldLayoutId id="2147483741" r:id="rId19"/>
    <p:sldLayoutId id="2147483727" r:id="rId20"/>
    <p:sldLayoutId id="2147483719" r:id="rId21"/>
    <p:sldLayoutId id="2147483655" r:id="rId22"/>
    <p:sldLayoutId id="2147483748" r:id="rId23"/>
    <p:sldLayoutId id="2147483753" r:id="rId24"/>
    <p:sldLayoutId id="2147483747" r:id="rId25"/>
    <p:sldLayoutId id="2147483745" r:id="rId26"/>
    <p:sldLayoutId id="2147483737" r:id="rId27"/>
  </p:sldLayoutIdLst>
  <p:hf hdr="0" ftr="0" dt="0"/>
  <p:txStyles>
    <p:titleStyle>
      <a:lvl1pPr algn="l" defTabSz="914400" rtl="0" eaLnBrk="1" latinLnBrk="0" hangingPunct="1">
        <a:lnSpc>
          <a:spcPct val="90000"/>
        </a:lnSpc>
        <a:spcBef>
          <a:spcPct val="0"/>
        </a:spcBef>
        <a:buNone/>
        <a:defRPr lang="en-US" sz="3600" b="0" i="0" kern="1200" spc="300" dirty="0">
          <a:gradFill>
            <a:gsLst>
              <a:gs pos="15000">
                <a:schemeClr val="tx1"/>
              </a:gs>
              <a:gs pos="47000">
                <a:schemeClr val="tx1"/>
              </a:gs>
            </a:gsLst>
            <a:lin ang="5400000" scaled="1"/>
          </a:gradFill>
          <a:latin typeface="Segoe UI Semibold" panose="020B0702040204020203" pitchFamily="34" charset="0"/>
          <a:ea typeface="+mn-ea"/>
          <a:cs typeface="Segoe UI Semibold" panose="020B0702040204020203"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b="1" kern="1200">
          <a:gradFill>
            <a:gsLst>
              <a:gs pos="15000">
                <a:schemeClr val="tx1"/>
              </a:gs>
              <a:gs pos="47000">
                <a:schemeClr val="tx1"/>
              </a:gs>
            </a:gsLst>
            <a:lin ang="5400000" scaled="1"/>
          </a:gra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tx1">
              <a:lumMod val="65000"/>
              <a:lumOff val="35000"/>
            </a:schemeClr>
          </a:solidFill>
          <a:latin typeface="+mn-lt"/>
          <a:ea typeface="+mn-ea"/>
          <a:cs typeface="+mn-cs"/>
        </a:defRPr>
      </a:lvl2pPr>
      <a:lvl3pPr marL="0" indent="0" algn="l" defTabSz="914400" rtl="0" eaLnBrk="1" latinLnBrk="0" hangingPunct="1">
        <a:lnSpc>
          <a:spcPct val="90000"/>
        </a:lnSpc>
        <a:spcBef>
          <a:spcPts val="1200"/>
        </a:spcBef>
        <a:spcAft>
          <a:spcPts val="1200"/>
        </a:spcAft>
        <a:buFont typeface="Arial" panose="020B0604020202020204" pitchFamily="34" charset="0"/>
        <a:buNone/>
        <a:defRPr sz="2000" b="1" kern="1200">
          <a:solidFill>
            <a:schemeClr val="tx2"/>
          </a:solidFill>
          <a:latin typeface="+mn-lt"/>
          <a:ea typeface="+mn-ea"/>
          <a:cs typeface="+mn-cs"/>
        </a:defRPr>
      </a:lvl3pPr>
      <a:lvl4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1">
              <a:lumMod val="85000"/>
              <a:lumOff val="15000"/>
            </a:schemeClr>
          </a:solidFill>
          <a:latin typeface="+mn-lt"/>
          <a:ea typeface="+mn-ea"/>
          <a:cs typeface="+mn-cs"/>
        </a:defRPr>
      </a:lvl4pPr>
      <a:lvl5pPr marL="0" indent="0" algn="l" defTabSz="914400" rtl="0" eaLnBrk="1" latinLnBrk="0" hangingPunct="1">
        <a:lnSpc>
          <a:spcPct val="90000"/>
        </a:lnSpc>
        <a:spcBef>
          <a:spcPts val="0"/>
        </a:spcBef>
        <a:spcAft>
          <a:spcPts val="1200"/>
        </a:spcAft>
        <a:buFont typeface="Arial" panose="020B0604020202020204" pitchFamily="34" charset="0"/>
        <a:buNone/>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192" userDrawn="1">
          <p15:clr>
            <a:srgbClr val="F26B43"/>
          </p15:clr>
        </p15:guide>
        <p15:guide id="4" pos="7536" userDrawn="1">
          <p15:clr>
            <a:srgbClr val="F26B43"/>
          </p15:clr>
        </p15:guide>
        <p15:guide id="5" orient="horz" pos="264" userDrawn="1">
          <p15:clr>
            <a:srgbClr val="F26B43"/>
          </p15:clr>
        </p15:guide>
        <p15:guide id="6" orient="horz" pos="792" userDrawn="1">
          <p15:clr>
            <a:srgbClr val="F26B43"/>
          </p15:clr>
        </p15:guide>
        <p15:guide id="7" orient="horz" pos="420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10.png"/><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1.xml"/><Relationship Id="rId5" Type="http://schemas.openxmlformats.org/officeDocument/2006/relationships/image" Target="../media/image17.jpe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11696726" y="6484937"/>
            <a:ext cx="533348" cy="365125"/>
          </a:xfrm>
        </p:spPr>
        <p:txBody>
          <a:bodyPr/>
          <a:lstStyle/>
          <a:p>
            <a:fld id="{5AE1514C-5E56-4738-A1FF-4B1CFD2A3E36}" type="slidenum">
              <a:rPr lang="en-US" smtClean="0"/>
              <a:pPr/>
              <a:t>1</a:t>
            </a:fld>
            <a:endParaRPr lang="en-US"/>
          </a:p>
        </p:txBody>
      </p:sp>
      <p:sp>
        <p:nvSpPr>
          <p:cNvPr id="4" name="Text Placeholder 3"/>
          <p:cNvSpPr>
            <a:spLocks noGrp="1"/>
          </p:cNvSpPr>
          <p:nvPr>
            <p:ph type="body" sz="quarter" idx="19"/>
          </p:nvPr>
        </p:nvSpPr>
        <p:spPr>
          <a:xfrm>
            <a:off x="7665026" y="3064967"/>
            <a:ext cx="4301086" cy="2010807"/>
          </a:xfrm>
        </p:spPr>
        <p:txBody>
          <a:bodyPr/>
          <a:lstStyle/>
          <a:p>
            <a:pPr marL="457200" indent="-457200" algn="l">
              <a:buFont typeface="Arial" panose="020B0604020202020204" pitchFamily="34" charset="0"/>
              <a:buChar char="•"/>
            </a:pPr>
            <a:r>
              <a:rPr lang="en-US" sz="2400" dirty="0"/>
              <a:t>80,000 members </a:t>
            </a:r>
          </a:p>
          <a:p>
            <a:pPr marL="457200" indent="-457200" algn="l">
              <a:buFont typeface="Arial" panose="020B0604020202020204" pitchFamily="34" charset="0"/>
              <a:buChar char="•"/>
            </a:pPr>
            <a:r>
              <a:rPr lang="en-US" sz="2400" dirty="0"/>
              <a:t>29 branches – 6 in CV</a:t>
            </a:r>
          </a:p>
          <a:p>
            <a:pPr marL="457200" indent="-457200" algn="l">
              <a:buFont typeface="Arial" panose="020B0604020202020204" pitchFamily="34" charset="0"/>
              <a:buChar char="•"/>
            </a:pPr>
            <a:r>
              <a:rPr lang="en-US" sz="2400" dirty="0"/>
              <a:t>More than $1 billion in assets to invest in the communities we serve.</a:t>
            </a:r>
          </a:p>
        </p:txBody>
      </p:sp>
      <p:sp>
        <p:nvSpPr>
          <p:cNvPr id="12" name="Text Placeholder 10"/>
          <p:cNvSpPr>
            <a:spLocks noGrp="1"/>
          </p:cNvSpPr>
          <p:nvPr>
            <p:ph type="body" sz="quarter" idx="11"/>
          </p:nvPr>
        </p:nvSpPr>
        <p:spPr>
          <a:xfrm>
            <a:off x="6094444" y="395054"/>
            <a:ext cx="6096000" cy="590931"/>
          </a:xfrm>
        </p:spPr>
        <p:txBody>
          <a:bodyPr/>
          <a:lstStyle/>
          <a:p>
            <a:r>
              <a:rPr lang="en-US" b="1" dirty="0"/>
              <a:t>About Self-Help FCU</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127" y="2401725"/>
            <a:ext cx="3640268" cy="4259113"/>
          </a:xfrm>
          <a:prstGeom prst="rect">
            <a:avLst/>
          </a:prstGeom>
        </p:spPr>
      </p:pic>
      <p:sp>
        <p:nvSpPr>
          <p:cNvPr id="9" name="Rectangle 8"/>
          <p:cNvSpPr/>
          <p:nvPr/>
        </p:nvSpPr>
        <p:spPr>
          <a:xfrm>
            <a:off x="6409035" y="1265893"/>
            <a:ext cx="5743268" cy="1323439"/>
          </a:xfrm>
          <a:prstGeom prst="rect">
            <a:avLst/>
          </a:prstGeom>
        </p:spPr>
        <p:txBody>
          <a:bodyPr wrap="square">
            <a:spAutoFit/>
          </a:bodyPr>
          <a:lstStyle/>
          <a:p>
            <a:r>
              <a:rPr lang="en-US" altLang="en-US" sz="2000" dirty="0">
                <a:solidFill>
                  <a:srgbClr val="00B0F0"/>
                </a:solidFill>
              </a:rPr>
              <a:t>Creating and protecting ownership and economic opportunity for all, especially  people of color, women, rural residents and low-wealth families and communities. </a:t>
            </a:r>
          </a:p>
        </p:txBody>
      </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20445" r="20445"/>
          <a:stretch>
            <a:fillRect/>
          </a:stretch>
        </p:blipFill>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6224" y="3168501"/>
            <a:ext cx="3057605" cy="3577397"/>
          </a:xfrm>
          <a:prstGeom prst="rect">
            <a:avLst/>
          </a:prstGeom>
        </p:spPr>
      </p:pic>
      <p:pic>
        <p:nvPicPr>
          <p:cNvPr id="10" name="Picture 9"/>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9497819" y="6143950"/>
            <a:ext cx="2694181" cy="681973"/>
          </a:xfrm>
          <a:prstGeom prst="rect">
            <a:avLst/>
          </a:prstGeom>
        </p:spPr>
      </p:pic>
    </p:spTree>
    <p:extLst>
      <p:ext uri="{BB962C8B-B14F-4D97-AF65-F5344CB8AC3E}">
        <p14:creationId xmlns:p14="http://schemas.microsoft.com/office/powerpoint/2010/main" val="3843933387"/>
      </p:ext>
    </p:extLst>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5D1FF"/>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3923323" y="186061"/>
            <a:ext cx="4376615" cy="1439368"/>
          </a:xfrm>
        </p:spPr>
        <p:txBody>
          <a:bodyPr/>
          <a:lstStyle/>
          <a:p>
            <a:r>
              <a:rPr lang="en-US" sz="4400" dirty="0"/>
              <a:t>Who We</a:t>
            </a:r>
          </a:p>
          <a:p>
            <a:r>
              <a:rPr lang="en-US" sz="4400" dirty="0"/>
              <a:t>Serve</a:t>
            </a:r>
          </a:p>
        </p:txBody>
      </p:sp>
      <p:pic>
        <p:nvPicPr>
          <p:cNvPr id="4" name="Picture 3"/>
          <p:cNvPicPr>
            <a:picLocks noChangeAspect="1"/>
          </p:cNvPicPr>
          <p:nvPr/>
        </p:nvPicPr>
        <p:blipFill>
          <a:blip r:embed="rId3"/>
          <a:stretch>
            <a:fillRect/>
          </a:stretch>
        </p:blipFill>
        <p:spPr>
          <a:xfrm>
            <a:off x="218727" y="2672168"/>
            <a:ext cx="11785806" cy="3245668"/>
          </a:xfrm>
          <a:prstGeom prst="rect">
            <a:avLst/>
          </a:prstGeom>
        </p:spPr>
      </p:pic>
      <p:sp>
        <p:nvSpPr>
          <p:cNvPr id="2" name="TextBox 1"/>
          <p:cNvSpPr txBox="1"/>
          <p:nvPr/>
        </p:nvSpPr>
        <p:spPr>
          <a:xfrm>
            <a:off x="540327" y="4499264"/>
            <a:ext cx="1423555" cy="861774"/>
          </a:xfrm>
          <a:prstGeom prst="rect">
            <a:avLst/>
          </a:prstGeom>
          <a:solidFill>
            <a:schemeClr val="bg1"/>
          </a:solidFill>
        </p:spPr>
        <p:txBody>
          <a:bodyPr wrap="square" rtlCol="0">
            <a:spAutoFit/>
          </a:bodyPr>
          <a:lstStyle/>
          <a:p>
            <a:pPr algn="ctr"/>
            <a:r>
              <a:rPr lang="en-US" sz="5000" dirty="0"/>
              <a:t>74%</a:t>
            </a:r>
          </a:p>
        </p:txBody>
      </p:sp>
      <p:sp>
        <p:nvSpPr>
          <p:cNvPr id="5" name="TextBox 4"/>
          <p:cNvSpPr txBox="1"/>
          <p:nvPr/>
        </p:nvSpPr>
        <p:spPr>
          <a:xfrm>
            <a:off x="3051464" y="4499264"/>
            <a:ext cx="1423555" cy="861774"/>
          </a:xfrm>
          <a:prstGeom prst="rect">
            <a:avLst/>
          </a:prstGeom>
          <a:solidFill>
            <a:schemeClr val="bg1"/>
          </a:solidFill>
        </p:spPr>
        <p:txBody>
          <a:bodyPr wrap="square" rtlCol="0">
            <a:spAutoFit/>
          </a:bodyPr>
          <a:lstStyle/>
          <a:p>
            <a:pPr algn="ctr"/>
            <a:r>
              <a:rPr lang="en-US" sz="5000" dirty="0"/>
              <a:t>84%</a:t>
            </a:r>
          </a:p>
        </p:txBody>
      </p:sp>
      <p:sp>
        <p:nvSpPr>
          <p:cNvPr id="6" name="TextBox 5"/>
          <p:cNvSpPr txBox="1"/>
          <p:nvPr/>
        </p:nvSpPr>
        <p:spPr>
          <a:xfrm>
            <a:off x="5243945" y="4499264"/>
            <a:ext cx="1423555" cy="861774"/>
          </a:xfrm>
          <a:prstGeom prst="rect">
            <a:avLst/>
          </a:prstGeom>
          <a:solidFill>
            <a:schemeClr val="bg1"/>
          </a:solidFill>
        </p:spPr>
        <p:txBody>
          <a:bodyPr wrap="square" rtlCol="0">
            <a:spAutoFit/>
          </a:bodyPr>
          <a:lstStyle/>
          <a:p>
            <a:pPr algn="ctr"/>
            <a:r>
              <a:rPr lang="en-US" sz="5000" dirty="0"/>
              <a:t>68%</a:t>
            </a:r>
          </a:p>
        </p:txBody>
      </p:sp>
      <p:sp>
        <p:nvSpPr>
          <p:cNvPr id="7" name="TextBox 6"/>
          <p:cNvSpPr txBox="1"/>
          <p:nvPr/>
        </p:nvSpPr>
        <p:spPr>
          <a:xfrm>
            <a:off x="7436426" y="4499264"/>
            <a:ext cx="1423555" cy="861774"/>
          </a:xfrm>
          <a:prstGeom prst="rect">
            <a:avLst/>
          </a:prstGeom>
          <a:solidFill>
            <a:schemeClr val="bg1"/>
          </a:solidFill>
        </p:spPr>
        <p:txBody>
          <a:bodyPr wrap="square" rtlCol="0">
            <a:spAutoFit/>
          </a:bodyPr>
          <a:lstStyle/>
          <a:p>
            <a:pPr algn="ctr"/>
            <a:r>
              <a:rPr lang="en-US" sz="5000" dirty="0"/>
              <a:t>25%</a:t>
            </a:r>
          </a:p>
        </p:txBody>
      </p:sp>
      <p:sp>
        <p:nvSpPr>
          <p:cNvPr id="8" name="TextBox 7"/>
          <p:cNvSpPr txBox="1"/>
          <p:nvPr/>
        </p:nvSpPr>
        <p:spPr>
          <a:xfrm>
            <a:off x="9957954" y="4499264"/>
            <a:ext cx="1423555" cy="861774"/>
          </a:xfrm>
          <a:prstGeom prst="rect">
            <a:avLst/>
          </a:prstGeom>
          <a:solidFill>
            <a:schemeClr val="bg1"/>
          </a:solidFill>
        </p:spPr>
        <p:txBody>
          <a:bodyPr wrap="square" rtlCol="0">
            <a:spAutoFit/>
          </a:bodyPr>
          <a:lstStyle/>
          <a:p>
            <a:pPr algn="ctr"/>
            <a:r>
              <a:rPr lang="en-US" sz="5000" dirty="0"/>
              <a:t>50%</a:t>
            </a:r>
          </a:p>
        </p:txBody>
      </p:sp>
      <p:pic>
        <p:nvPicPr>
          <p:cNvPr id="9" name="Picture 8"/>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9497819" y="6176027"/>
            <a:ext cx="2694181" cy="681973"/>
          </a:xfrm>
          <a:prstGeom prst="rect">
            <a:avLst/>
          </a:prstGeom>
        </p:spPr>
      </p:pic>
    </p:spTree>
    <p:extLst>
      <p:ext uri="{BB962C8B-B14F-4D97-AF65-F5344CB8AC3E}">
        <p14:creationId xmlns:p14="http://schemas.microsoft.com/office/powerpoint/2010/main" val="1062500114"/>
      </p:ext>
    </p:extLst>
  </p:cSld>
  <p:clrMapOvr>
    <a:masterClrMapping/>
  </p:clrMapOvr>
  <p:transition spd="slow">
    <p:push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948723" y="744861"/>
            <a:ext cx="4376615" cy="867930"/>
          </a:xfrm>
        </p:spPr>
        <p:txBody>
          <a:bodyPr/>
          <a:lstStyle/>
          <a:p>
            <a:r>
              <a:rPr lang="en-US" sz="2800" dirty="0"/>
              <a:t>Our impact in the San Joaquin Valley</a:t>
            </a:r>
          </a:p>
        </p:txBody>
      </p:sp>
      <p:sp>
        <p:nvSpPr>
          <p:cNvPr id="5" name="Text Placeholder 4"/>
          <p:cNvSpPr>
            <a:spLocks noGrp="1"/>
          </p:cNvSpPr>
          <p:nvPr>
            <p:ph type="body" sz="quarter" idx="12"/>
          </p:nvPr>
        </p:nvSpPr>
        <p:spPr>
          <a:xfrm>
            <a:off x="422067" y="2212636"/>
            <a:ext cx="7250062" cy="3961084"/>
          </a:xfrm>
        </p:spPr>
        <p:txBody>
          <a:bodyPr/>
          <a:lstStyle/>
          <a:p>
            <a:pPr marL="285750" indent="-285750" algn="l">
              <a:buFont typeface="Arial" panose="020B0604020202020204" pitchFamily="34" charset="0"/>
              <a:buChar char="•"/>
            </a:pPr>
            <a:r>
              <a:rPr lang="en-US" sz="2000" dirty="0"/>
              <a:t>6 full-service branches</a:t>
            </a:r>
          </a:p>
          <a:p>
            <a:pPr marL="285750" indent="-285750" algn="l">
              <a:buFont typeface="Arial" panose="020B0604020202020204" pitchFamily="34" charset="0"/>
              <a:buChar char="•"/>
            </a:pPr>
            <a:r>
              <a:rPr lang="en-US" sz="2000" dirty="0">
                <a:solidFill>
                  <a:schemeClr val="bg1"/>
                </a:solidFill>
              </a:rPr>
              <a:t>Developing a Sacramento branch</a:t>
            </a:r>
          </a:p>
          <a:p>
            <a:pPr marL="285750" indent="-285750" algn="l">
              <a:buFont typeface="Arial" panose="020B0604020202020204" pitchFamily="34" charset="0"/>
              <a:buChar char="•"/>
            </a:pPr>
            <a:r>
              <a:rPr lang="en-US" sz="2000" dirty="0"/>
              <a:t>$344 Million deployed through 17,252 responsible loans</a:t>
            </a:r>
          </a:p>
          <a:p>
            <a:pPr marL="285750" indent="-285750" algn="l">
              <a:buFont typeface="Arial" panose="020B0604020202020204" pitchFamily="34" charset="0"/>
              <a:buChar char="•"/>
            </a:pPr>
            <a:r>
              <a:rPr lang="en-US" sz="2000" dirty="0">
                <a:solidFill>
                  <a:schemeClr val="bg1"/>
                </a:solidFill>
              </a:rPr>
              <a:t>1,208 affordable home loans</a:t>
            </a:r>
          </a:p>
          <a:p>
            <a:pPr marL="285750" indent="-285750" algn="l">
              <a:buFont typeface="Arial" panose="020B0604020202020204" pitchFamily="34" charset="0"/>
              <a:buChar char="•"/>
            </a:pPr>
            <a:r>
              <a:rPr lang="en-US" sz="2000" dirty="0">
                <a:solidFill>
                  <a:schemeClr val="bg1"/>
                </a:solidFill>
              </a:rPr>
              <a:t>15,611 consumer loans</a:t>
            </a:r>
          </a:p>
          <a:p>
            <a:pPr marL="285750" indent="-285750" algn="l">
              <a:buFont typeface="Arial" panose="020B0604020202020204" pitchFamily="34" charset="0"/>
              <a:buChar char="•"/>
            </a:pPr>
            <a:endParaRPr lang="en-US" sz="2000" dirty="0"/>
          </a:p>
          <a:p>
            <a:pPr marL="285750" lvl="0" indent="-285750" algn="l">
              <a:buFont typeface="Arial" panose="020B0604020202020204" pitchFamily="34" charset="0"/>
              <a:buChar char="•"/>
            </a:pPr>
            <a:r>
              <a:rPr lang="en-US" sz="2000" i="1" dirty="0"/>
              <a:t>74%</a:t>
            </a:r>
            <a:r>
              <a:rPr lang="en-US" sz="2000" dirty="0"/>
              <a:t> loans to low-income individuals and families</a:t>
            </a:r>
          </a:p>
          <a:p>
            <a:pPr marL="285750" lvl="0" indent="-285750" algn="l">
              <a:buFont typeface="Arial" panose="020B0604020202020204" pitchFamily="34" charset="0"/>
              <a:buChar char="•"/>
            </a:pPr>
            <a:r>
              <a:rPr lang="en-US" sz="2000" i="1" dirty="0"/>
              <a:t>84%</a:t>
            </a:r>
            <a:r>
              <a:rPr lang="en-US" sz="2000" dirty="0"/>
              <a:t> loans to people of color</a:t>
            </a:r>
          </a:p>
          <a:p>
            <a:pPr marL="285750" indent="-285750" algn="l">
              <a:buFont typeface="Arial" panose="020B0604020202020204" pitchFamily="34" charset="0"/>
              <a:buChar char="•"/>
            </a:pPr>
            <a:endParaRPr lang="en-US" sz="1800" dirty="0"/>
          </a:p>
          <a:p>
            <a:pPr marL="285750" indent="-285750" algn="l">
              <a:buFont typeface="Arial" panose="020B0604020202020204" pitchFamily="34" charset="0"/>
              <a:buChar char="•"/>
            </a:pPr>
            <a:r>
              <a:rPr lang="en-US" sz="1800" dirty="0">
                <a:solidFill>
                  <a:schemeClr val="bg1"/>
                </a:solidFill>
              </a:rPr>
              <a:t>Growth of Commercial Lending in the Valley</a:t>
            </a:r>
            <a:r>
              <a:rPr lang="en-US" sz="1800" dirty="0"/>
              <a:t>…</a:t>
            </a:r>
            <a:endParaRPr lang="en-US" sz="1800" dirty="0">
              <a:solidFill>
                <a:schemeClr val="bg1"/>
              </a:solidFill>
            </a:endParaRPr>
          </a:p>
        </p:txBody>
      </p:sp>
      <p:pic>
        <p:nvPicPr>
          <p:cNvPr id="1026" name="Picture 2" descr="Image result for central valley map"/>
          <p:cNvPicPr>
            <a:picLocks noChangeAspect="1" noChangeArrowheads="1"/>
          </p:cNvPicPr>
          <p:nvPr/>
        </p:nvPicPr>
        <p:blipFill rotWithShape="1">
          <a:blip r:embed="rId3">
            <a:extLst>
              <a:ext uri="{28A0092B-C50C-407E-A947-70E740481C1C}">
                <a14:useLocalDpi xmlns:a14="http://schemas.microsoft.com/office/drawing/2010/main" val="0"/>
              </a:ext>
            </a:extLst>
          </a:blip>
          <a:srcRect l="30129" t="31713" r="37422" b="23734"/>
          <a:stretch/>
        </p:blipFill>
        <p:spPr bwMode="auto">
          <a:xfrm>
            <a:off x="7819605" y="1344706"/>
            <a:ext cx="4643843" cy="5526065"/>
          </a:xfrm>
          <a:prstGeom prst="rect">
            <a:avLst/>
          </a:prstGeom>
          <a:noFill/>
          <a:extLst>
            <a:ext uri="{909E8E84-426E-40DD-AFC4-6F175D3DCCD1}">
              <a14:hiddenFill xmlns:a14="http://schemas.microsoft.com/office/drawing/2010/main">
                <a:solidFill>
                  <a:srgbClr val="FFFFFF"/>
                </a:solidFill>
              </a14:hiddenFill>
            </a:ext>
          </a:extLst>
        </p:spPr>
      </p:pic>
      <p:sp>
        <p:nvSpPr>
          <p:cNvPr id="2" name="5-Point Star 1"/>
          <p:cNvSpPr/>
          <p:nvPr/>
        </p:nvSpPr>
        <p:spPr>
          <a:xfrm>
            <a:off x="9767455" y="4252263"/>
            <a:ext cx="405246" cy="371692"/>
          </a:xfrm>
          <a:prstGeom prst="star5">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6" name="5-Point Star 5"/>
          <p:cNvSpPr/>
          <p:nvPr/>
        </p:nvSpPr>
        <p:spPr>
          <a:xfrm>
            <a:off x="8169509" y="2731727"/>
            <a:ext cx="405246" cy="371692"/>
          </a:xfrm>
          <a:prstGeom prst="star5">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7" name="5-Point Star 6"/>
          <p:cNvSpPr/>
          <p:nvPr/>
        </p:nvSpPr>
        <p:spPr>
          <a:xfrm>
            <a:off x="8169509" y="2488641"/>
            <a:ext cx="405246" cy="371692"/>
          </a:xfrm>
          <a:prstGeom prst="star5">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8" name="5-Point Star 7"/>
          <p:cNvSpPr/>
          <p:nvPr/>
        </p:nvSpPr>
        <p:spPr>
          <a:xfrm>
            <a:off x="10491355" y="5735628"/>
            <a:ext cx="405246" cy="371692"/>
          </a:xfrm>
          <a:prstGeom prst="star5">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9" name="5-Point Star 8"/>
          <p:cNvSpPr/>
          <p:nvPr/>
        </p:nvSpPr>
        <p:spPr>
          <a:xfrm>
            <a:off x="10927772" y="5942256"/>
            <a:ext cx="405246" cy="371692"/>
          </a:xfrm>
          <a:prstGeom prst="star5">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 name="5-Point Star 9"/>
          <p:cNvSpPr/>
          <p:nvPr/>
        </p:nvSpPr>
        <p:spPr>
          <a:xfrm>
            <a:off x="10735541" y="4838286"/>
            <a:ext cx="405246" cy="371692"/>
          </a:xfrm>
          <a:prstGeom prst="star5">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1" name="5-Point Star 10"/>
          <p:cNvSpPr/>
          <p:nvPr/>
        </p:nvSpPr>
        <p:spPr>
          <a:xfrm>
            <a:off x="7979532" y="1774544"/>
            <a:ext cx="405246" cy="371692"/>
          </a:xfrm>
          <a:prstGeom prst="star5">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9497819" y="0"/>
            <a:ext cx="2694181" cy="681973"/>
          </a:xfrm>
          <a:prstGeom prst="rect">
            <a:avLst/>
          </a:prstGeom>
        </p:spPr>
      </p:pic>
    </p:spTree>
    <p:extLst>
      <p:ext uri="{BB962C8B-B14F-4D97-AF65-F5344CB8AC3E}">
        <p14:creationId xmlns:p14="http://schemas.microsoft.com/office/powerpoint/2010/main" val="614789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alpha val="11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944888" y="236695"/>
            <a:ext cx="4376615" cy="1761508"/>
          </a:xfrm>
        </p:spPr>
        <p:txBody>
          <a:bodyPr/>
          <a:lstStyle/>
          <a:p>
            <a:r>
              <a:rPr lang="en-US" sz="3500" dirty="0"/>
              <a:t>Partnership:</a:t>
            </a:r>
          </a:p>
          <a:p>
            <a:r>
              <a:rPr lang="en-US" sz="3400" dirty="0"/>
              <a:t>Commercial </a:t>
            </a:r>
          </a:p>
          <a:p>
            <a:r>
              <a:rPr lang="en-US" sz="3400" dirty="0"/>
              <a:t>Lending</a:t>
            </a:r>
          </a:p>
        </p:txBody>
      </p:sp>
      <p:sp>
        <p:nvSpPr>
          <p:cNvPr id="6" name="Text Placeholder 4"/>
          <p:cNvSpPr>
            <a:spLocks noGrp="1"/>
          </p:cNvSpPr>
          <p:nvPr>
            <p:ph type="body" sz="quarter" idx="12"/>
          </p:nvPr>
        </p:nvSpPr>
        <p:spPr>
          <a:xfrm>
            <a:off x="302048" y="2298159"/>
            <a:ext cx="10054868" cy="577081"/>
          </a:xfrm>
        </p:spPr>
        <p:txBody>
          <a:bodyPr/>
          <a:lstStyle/>
          <a:p>
            <a:pPr algn="l"/>
            <a:r>
              <a:rPr lang="en-US" sz="3500" dirty="0">
                <a:solidFill>
                  <a:srgbClr val="11161C"/>
                </a:solidFill>
              </a:rPr>
              <a:t>Saint Rest Economic Development Corporation</a:t>
            </a:r>
          </a:p>
        </p:txBody>
      </p:sp>
      <p:pic>
        <p:nvPicPr>
          <p:cNvPr id="1026" name="Picture 2" descr="https://lh3.googleusercontent.com/Bh4E6RFFsepm5VHDX9SIrs4uaiunHWGXvkHLARz5I1e0e7op6MvD9u3iZ7ODeskY96_01c2mbhNjJTXT5VoL2Qh2tHEMdPQ0YtPLHTTA8OaBt8PvcDXlY2ikoIF9JxYY5MUIAsYZDoutxVqUW6H5zCxybpswFxHGmUOVyjvIjRPK_cDC8t33GauzqpuZlcOnM_5gY2O16s_BfTmc-JGD22gOpYUC9DEFXx3cKuYR-ILIeQATRRJ47sOdnPjITV4PCSOetmYjDfLzow5tKQXDFVHZsMccl5znaQfXjuCFZGZQJ6bR1m00LR8LeDE8CiZoAKyurpkwvAVrjqMFFq3hQpP1O3PeH8pZZJe_KowGsqPfs26eXTK1-lSmSoTBp3RyAk1Rj7eIFXVHuOBa_-vCLDnLma2xnZl3p1Gv41jYcKqjDKAy-vlYciS9gA8N9DRWMTSdfzPmr1sV56CUy12j9hcFIveyv5R66LlJ2OM_hCoDMR4em022GBRVmpZ239z1IDxEr9ZP2744JF4UjOrkdluYp7KrmHL7C1FFjH1UMtL8ZbPDVL5wh-RN015rFYnVwq3Kz1BkvF-jrw0lasRAcoJlF0oslgdlQsSfsxx88jcpmmAhkPvVx1VSeHwvfo1U6ckp10uPWLQRnTWVQQcQ2TvxA4dyBRb6-D-l6UBvwIs8F60pXfqwG8uNlqqFCVxz-sneB9OsWCy_w2dEE_Lw_FmUn9zdrHgFAcEZGn11yCmxDSYo7A=w1195-h896-no"/>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l="5507" t="11465" r="15927" b="4281"/>
          <a:stretch/>
        </p:blipFill>
        <p:spPr bwMode="auto">
          <a:xfrm>
            <a:off x="7862371" y="4157732"/>
            <a:ext cx="4329629" cy="3481331"/>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4"/>
          <p:cNvSpPr>
            <a:spLocks noGrp="1"/>
          </p:cNvSpPr>
          <p:nvPr>
            <p:ph type="body" sz="quarter" idx="12"/>
          </p:nvPr>
        </p:nvSpPr>
        <p:spPr>
          <a:xfrm>
            <a:off x="302048" y="2935708"/>
            <a:ext cx="7394653" cy="774571"/>
          </a:xfrm>
        </p:spPr>
        <p:txBody>
          <a:bodyPr/>
          <a:lstStyle/>
          <a:p>
            <a:pPr marL="342900" indent="-342900" algn="l">
              <a:buFont typeface="Arial" panose="020B0604020202020204" pitchFamily="34" charset="0"/>
              <a:buChar char="•"/>
            </a:pPr>
            <a:r>
              <a:rPr lang="en-US" sz="2000" dirty="0">
                <a:solidFill>
                  <a:srgbClr val="11161C"/>
                </a:solidFill>
              </a:rPr>
              <a:t>Community Center &amp; Park in Southwest Fresno</a:t>
            </a:r>
          </a:p>
          <a:p>
            <a:pPr marL="342900" indent="-342900" algn="l">
              <a:buFont typeface="Arial" panose="020B0604020202020204" pitchFamily="34" charset="0"/>
              <a:buChar char="•"/>
            </a:pPr>
            <a:r>
              <a:rPr lang="en-US" sz="2000" dirty="0">
                <a:solidFill>
                  <a:srgbClr val="11161C"/>
                </a:solidFill>
              </a:rPr>
              <a:t>Grant from Kaiser Foundation for build out of park space</a:t>
            </a:r>
          </a:p>
        </p:txBody>
      </p:sp>
      <p:pic>
        <p:nvPicPr>
          <p:cNvPr id="2" name="Picture 1"/>
          <p:cNvPicPr>
            <a:picLocks noChangeAspect="1"/>
          </p:cNvPicPr>
          <p:nvPr/>
        </p:nvPicPr>
        <p:blipFill rotWithShape="1">
          <a:blip r:embed="rId4"/>
          <a:srcRect l="15361" t="29116" r="18674" b="26598"/>
          <a:stretch/>
        </p:blipFill>
        <p:spPr>
          <a:xfrm>
            <a:off x="0" y="4157732"/>
            <a:ext cx="7862371" cy="2746445"/>
          </a:xfrm>
          <a:prstGeom prst="rect">
            <a:avLst/>
          </a:prstGeom>
        </p:spPr>
      </p:pic>
      <p:pic>
        <p:nvPicPr>
          <p:cNvPr id="9" name="Picture 8"/>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9497819" y="0"/>
            <a:ext cx="2694181" cy="681973"/>
          </a:xfrm>
          <a:prstGeom prst="rect">
            <a:avLst/>
          </a:prstGeom>
        </p:spPr>
      </p:pic>
    </p:spTree>
    <p:extLst>
      <p:ext uri="{BB962C8B-B14F-4D97-AF65-F5344CB8AC3E}">
        <p14:creationId xmlns:p14="http://schemas.microsoft.com/office/powerpoint/2010/main" val="1809758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948723" y="263598"/>
            <a:ext cx="4376615" cy="1609158"/>
          </a:xfrm>
        </p:spPr>
        <p:txBody>
          <a:bodyPr/>
          <a:lstStyle/>
          <a:p>
            <a:r>
              <a:rPr lang="en-US" sz="3500" dirty="0"/>
              <a:t>Partnership:</a:t>
            </a:r>
          </a:p>
          <a:p>
            <a:r>
              <a:rPr lang="en-US" sz="2800" dirty="0"/>
              <a:t>Secondary</a:t>
            </a:r>
          </a:p>
          <a:p>
            <a:r>
              <a:rPr lang="en-US" sz="2800" dirty="0"/>
              <a:t>Market Purchase</a:t>
            </a:r>
          </a:p>
        </p:txBody>
      </p:sp>
      <p:sp>
        <p:nvSpPr>
          <p:cNvPr id="5" name="Text Placeholder 4"/>
          <p:cNvSpPr>
            <a:spLocks noGrp="1"/>
          </p:cNvSpPr>
          <p:nvPr>
            <p:ph type="body" sz="quarter" idx="12"/>
          </p:nvPr>
        </p:nvSpPr>
        <p:spPr>
          <a:xfrm>
            <a:off x="765095" y="3425353"/>
            <a:ext cx="6367256" cy="2069797"/>
          </a:xfrm>
        </p:spPr>
        <p:txBody>
          <a:bodyPr/>
          <a:lstStyle/>
          <a:p>
            <a:pPr algn="l"/>
            <a:r>
              <a:rPr lang="en-US" sz="3500" dirty="0"/>
              <a:t>Fresno Housing Authority</a:t>
            </a:r>
          </a:p>
          <a:p>
            <a:pPr marL="285750" indent="-285750" algn="l">
              <a:buFont typeface="Arial" panose="020B0604020202020204" pitchFamily="34" charset="0"/>
              <a:buChar char="•"/>
            </a:pPr>
            <a:r>
              <a:rPr lang="en-US" sz="3000" dirty="0"/>
              <a:t>49 Single Family Residence Units</a:t>
            </a:r>
          </a:p>
          <a:p>
            <a:pPr marL="285750" indent="-285750" algn="l">
              <a:buFont typeface="Arial" panose="020B0604020202020204" pitchFamily="34" charset="0"/>
              <a:buChar char="•"/>
            </a:pPr>
            <a:r>
              <a:rPr lang="en-US" sz="3000" dirty="0"/>
              <a:t>Mortgage servicing</a:t>
            </a:r>
          </a:p>
          <a:p>
            <a:pPr marL="285750" indent="-285750" algn="l">
              <a:buFont typeface="Arial" panose="020B0604020202020204" pitchFamily="34" charset="0"/>
              <a:buChar char="•"/>
            </a:pPr>
            <a:endParaRPr lang="en-US" sz="2000" dirty="0"/>
          </a:p>
        </p:txBody>
      </p:sp>
      <p:sp>
        <p:nvSpPr>
          <p:cNvPr id="4" name="TextBox 3"/>
          <p:cNvSpPr txBox="1"/>
          <p:nvPr/>
        </p:nvSpPr>
        <p:spPr>
          <a:xfrm>
            <a:off x="1443789" y="3056021"/>
            <a:ext cx="45719" cy="369332"/>
          </a:xfrm>
          <a:prstGeom prst="rect">
            <a:avLst/>
          </a:prstGeom>
          <a:noFill/>
        </p:spPr>
        <p:txBody>
          <a:bodyPr wrap="square" rtlCol="0">
            <a:spAutoFit/>
          </a:bodyPr>
          <a:lstStyle/>
          <a:p>
            <a:endParaRPr lang="en-US" dirty="0"/>
          </a:p>
        </p:txBody>
      </p:sp>
      <p:pic>
        <p:nvPicPr>
          <p:cNvPr id="2050" name="Picture 2" descr="http://www.fresnohousing.org/wp-content/uploads/2012/06/home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8769" y="3425353"/>
            <a:ext cx="3626836" cy="164579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9497819" y="6176027"/>
            <a:ext cx="2694181" cy="681973"/>
          </a:xfrm>
          <a:prstGeom prst="rect">
            <a:avLst/>
          </a:prstGeom>
        </p:spPr>
      </p:pic>
    </p:spTree>
    <p:extLst>
      <p:ext uri="{BB962C8B-B14F-4D97-AF65-F5344CB8AC3E}">
        <p14:creationId xmlns:p14="http://schemas.microsoft.com/office/powerpoint/2010/main" val="1782873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604784" y="3469829"/>
            <a:ext cx="8506666" cy="2923877"/>
          </a:xfrm>
        </p:spPr>
        <p:txBody>
          <a:bodyPr/>
          <a:lstStyle/>
          <a:p>
            <a:pPr marL="457200" indent="-457200">
              <a:buClr>
                <a:srgbClr val="FFC000"/>
              </a:buClr>
              <a:buFont typeface="Arial" panose="020B0604020202020204" pitchFamily="34" charset="0"/>
              <a:buChar char="•"/>
            </a:pPr>
            <a:r>
              <a:rPr lang="en-US" altLang="en-US" sz="3200" b="0" dirty="0">
                <a:solidFill>
                  <a:srgbClr val="0070C0"/>
                </a:solidFill>
              </a:rPr>
              <a:t>Increased Access: Branch Expansion</a:t>
            </a:r>
          </a:p>
          <a:p>
            <a:pPr marL="457200" indent="-457200">
              <a:buClr>
                <a:srgbClr val="FFC000"/>
              </a:buClr>
              <a:buFont typeface="Arial" panose="020B0604020202020204" pitchFamily="34" charset="0"/>
              <a:buChar char="•"/>
            </a:pPr>
            <a:r>
              <a:rPr lang="en-US" sz="3200" b="0" dirty="0"/>
              <a:t>Home Ownership for all</a:t>
            </a:r>
          </a:p>
          <a:p>
            <a:pPr marL="457200" indent="-457200">
              <a:buClr>
                <a:srgbClr val="FFC000"/>
              </a:buClr>
              <a:buFont typeface="Arial" panose="020B0604020202020204" pitchFamily="34" charset="0"/>
              <a:buChar char="•"/>
            </a:pPr>
            <a:r>
              <a:rPr lang="en-US" sz="3200" b="0" dirty="0"/>
              <a:t>Community Development Lending</a:t>
            </a:r>
          </a:p>
          <a:p>
            <a:pPr marL="457200" indent="-457200">
              <a:buClr>
                <a:srgbClr val="FFC000"/>
              </a:buClr>
              <a:buFont typeface="Arial" panose="020B0604020202020204" pitchFamily="34" charset="0"/>
              <a:buChar char="•"/>
            </a:pPr>
            <a:r>
              <a:rPr lang="en-US" sz="3200" b="0" dirty="0"/>
              <a:t>Advocacy to encourage responsible lending</a:t>
            </a:r>
          </a:p>
          <a:p>
            <a:pPr marL="457200" indent="-457200">
              <a:buClr>
                <a:srgbClr val="FFC000"/>
              </a:buClr>
              <a:buFont typeface="Arial" panose="020B0604020202020204" pitchFamily="34" charset="0"/>
              <a:buChar char="•"/>
            </a:pPr>
            <a:endParaRPr lang="en-US" altLang="en-US" sz="3200" dirty="0">
              <a:solidFill>
                <a:srgbClr val="00B0F0"/>
              </a:solidFill>
            </a:endParaRPr>
          </a:p>
        </p:txBody>
      </p:sp>
      <p:pic>
        <p:nvPicPr>
          <p:cNvPr id="10" name="Picture 9"/>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9417269" y="6176027"/>
            <a:ext cx="2694181" cy="681973"/>
          </a:xfrm>
          <a:prstGeom prst="rect">
            <a:avLst/>
          </a:prstGeom>
        </p:spPr>
      </p:pic>
      <p:sp>
        <p:nvSpPr>
          <p:cNvPr id="7" name="Text Placeholder 4"/>
          <p:cNvSpPr txBox="1">
            <a:spLocks/>
          </p:cNvSpPr>
          <p:nvPr/>
        </p:nvSpPr>
        <p:spPr>
          <a:xfrm>
            <a:off x="203697" y="3941200"/>
            <a:ext cx="3232645" cy="198113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1" kern="1200">
                <a:gradFill>
                  <a:gsLst>
                    <a:gs pos="15000">
                      <a:schemeClr val="tx1"/>
                    </a:gs>
                    <a:gs pos="47000">
                      <a:schemeClr val="tx1"/>
                    </a:gs>
                  </a:gsLst>
                  <a:lin ang="5400000" scaled="1"/>
                </a:gra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tx1">
                    <a:lumMod val="65000"/>
                    <a:lumOff val="35000"/>
                  </a:schemeClr>
                </a:solidFill>
                <a:latin typeface="+mn-lt"/>
                <a:ea typeface="+mn-ea"/>
                <a:cs typeface="+mn-cs"/>
              </a:defRPr>
            </a:lvl2pPr>
            <a:lvl3pPr marL="0" indent="0" algn="l" defTabSz="914400" rtl="0" eaLnBrk="1" latinLnBrk="0" hangingPunct="1">
              <a:lnSpc>
                <a:spcPct val="90000"/>
              </a:lnSpc>
              <a:spcBef>
                <a:spcPts val="1200"/>
              </a:spcBef>
              <a:spcAft>
                <a:spcPts val="1200"/>
              </a:spcAft>
              <a:buFont typeface="Arial" panose="020B0604020202020204" pitchFamily="34" charset="0"/>
              <a:buNone/>
              <a:defRPr sz="2000" b="1" kern="1200">
                <a:solidFill>
                  <a:schemeClr val="tx2"/>
                </a:solidFill>
                <a:latin typeface="+mn-lt"/>
                <a:ea typeface="+mn-ea"/>
                <a:cs typeface="+mn-cs"/>
              </a:defRPr>
            </a:lvl3pPr>
            <a:lvl4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1">
                    <a:lumMod val="85000"/>
                    <a:lumOff val="15000"/>
                  </a:schemeClr>
                </a:solidFill>
                <a:latin typeface="+mn-lt"/>
                <a:ea typeface="+mn-ea"/>
                <a:cs typeface="+mn-cs"/>
              </a:defRPr>
            </a:lvl4pPr>
            <a:lvl5pPr marL="0" indent="0" algn="l" defTabSz="914400" rtl="0" eaLnBrk="1" latinLnBrk="0" hangingPunct="1">
              <a:lnSpc>
                <a:spcPct val="90000"/>
              </a:lnSpc>
              <a:spcBef>
                <a:spcPts val="0"/>
              </a:spcBef>
              <a:spcAft>
                <a:spcPts val="1200"/>
              </a:spcAft>
              <a:buFont typeface="Arial" panose="020B0604020202020204" pitchFamily="34" charset="0"/>
              <a:buNone/>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t>Partnering for Community Development</a:t>
            </a:r>
          </a:p>
        </p:txBody>
      </p:sp>
      <p:pic>
        <p:nvPicPr>
          <p:cNvPr id="11" name="Picture Placeholder 10"/>
          <p:cNvPicPr>
            <a:picLocks noGrp="1" noChangeAspect="1"/>
          </p:cNvPicPr>
          <p:nvPr>
            <p:ph type="pic" sz="quarter" idx="12"/>
          </p:nvPr>
        </p:nvPicPr>
        <p:blipFill>
          <a:blip r:embed="rId4">
            <a:extLst>
              <a:ext uri="{28A0092B-C50C-407E-A947-70E740481C1C}">
                <a14:useLocalDpi xmlns:a14="http://schemas.microsoft.com/office/drawing/2010/main" val="0"/>
              </a:ext>
            </a:extLst>
          </a:blip>
          <a:srcRect t="2133" b="2133"/>
          <a:stretch>
            <a:fillRect/>
          </a:stretch>
        </p:blipFill>
        <p:spPr/>
      </p:pic>
      <p:pic>
        <p:nvPicPr>
          <p:cNvPr id="6" name="Picture 5"/>
          <p:cNvPicPr>
            <a:picLocks noChangeAspect="1"/>
          </p:cNvPicPr>
          <p:nvPr/>
        </p:nvPicPr>
        <p:blipFill rotWithShape="1">
          <a:blip r:embed="rId5" cstate="screen">
            <a:extLst>
              <a:ext uri="{28A0092B-C50C-407E-A947-70E740481C1C}">
                <a14:useLocalDpi xmlns:a14="http://schemas.microsoft.com/office/drawing/2010/main" val="0"/>
              </a:ext>
            </a:extLst>
          </a:blip>
          <a:srcRect l="49590" t="45758" b="10909"/>
          <a:stretch/>
        </p:blipFill>
        <p:spPr>
          <a:xfrm>
            <a:off x="-20782" y="-20781"/>
            <a:ext cx="4609572" cy="2971800"/>
          </a:xfrm>
          <a:prstGeom prst="rect">
            <a:avLst/>
          </a:prstGeom>
        </p:spPr>
      </p:pic>
    </p:spTree>
    <p:extLst>
      <p:ext uri="{BB962C8B-B14F-4D97-AF65-F5344CB8AC3E}">
        <p14:creationId xmlns:p14="http://schemas.microsoft.com/office/powerpoint/2010/main" val="476323015"/>
      </p:ext>
    </p:extLst>
  </p:cSld>
  <p:clrMapOvr>
    <a:masterClrMapping/>
  </p:clrMapOvr>
  <p:transition spd="slow">
    <p:push dir="u"/>
  </p:transition>
</p:sld>
</file>

<file path=ppt/theme/theme1.xml><?xml version="1.0" encoding="utf-8"?>
<a:theme xmlns:a="http://schemas.openxmlformats.org/drawingml/2006/main" name="Storybuilding Neal Creative">
  <a:themeElements>
    <a:clrScheme name="Neal Analytics 2">
      <a:dk1>
        <a:srgbClr val="000000"/>
      </a:dk1>
      <a:lt1>
        <a:srgbClr val="FFFFFF"/>
      </a:lt1>
      <a:dk2>
        <a:srgbClr val="0074AF"/>
      </a:dk2>
      <a:lt2>
        <a:srgbClr val="00B0F0"/>
      </a:lt2>
      <a:accent1>
        <a:srgbClr val="75D1FF"/>
      </a:accent1>
      <a:accent2>
        <a:srgbClr val="004568"/>
      </a:accent2>
      <a:accent3>
        <a:srgbClr val="92D050"/>
      </a:accent3>
      <a:accent4>
        <a:srgbClr val="FFC000"/>
      </a:accent4>
      <a:accent5>
        <a:srgbClr val="004568"/>
      </a:accent5>
      <a:accent6>
        <a:srgbClr val="0074AF"/>
      </a:accent6>
      <a:hlink>
        <a:srgbClr val="43C0FF"/>
      </a:hlink>
      <a:folHlink>
        <a:srgbClr val="75D1FF"/>
      </a:folHlink>
    </a:clrScheme>
    <a:fontScheme name="MICROSOFT">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FUL Presentations.pptx" id="{F35F1979-0F96-40AB-A8BA-4291EDE5F127}" vid="{D4D34B82-5498-418F-8E4B-B445820BAA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5397EBCB23A4E468112F68618C2561A" ma:contentTypeVersion="13" ma:contentTypeDescription="Create a new document." ma:contentTypeScope="" ma:versionID="cf1a82d79a96adfdf5f3cabeb0778464">
  <xsd:schema xmlns:xsd="http://www.w3.org/2001/XMLSchema" xmlns:xs="http://www.w3.org/2001/XMLSchema" xmlns:p="http://schemas.microsoft.com/office/2006/metadata/properties" xmlns:ns3="ea2b9b24-cc21-470b-9408-2be0eb821bf3" xmlns:ns4="d3eef3f2-1923-4a4c-8502-cb8d6caf26e1" targetNamespace="http://schemas.microsoft.com/office/2006/metadata/properties" ma:root="true" ma:fieldsID="84b736f4925ec123548b5eeee009d109" ns3:_="" ns4:_="">
    <xsd:import namespace="ea2b9b24-cc21-470b-9408-2be0eb821bf3"/>
    <xsd:import namespace="d3eef3f2-1923-4a4c-8502-cb8d6caf26e1"/>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2b9b24-cc21-470b-9408-2be0eb821b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3eef3f2-1923-4a4c-8502-cb8d6caf26e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3EA90F-C6C2-4581-9B85-3D4659E688A7}">
  <ds:schemaRefs>
    <ds:schemaRef ds:uri="d3eef3f2-1923-4a4c-8502-cb8d6caf26e1"/>
    <ds:schemaRef ds:uri="http://purl.org/dc/elements/1.1/"/>
    <ds:schemaRef ds:uri="http://schemas.microsoft.com/office/2006/metadata/properties"/>
    <ds:schemaRef ds:uri="http://schemas.microsoft.com/office/2006/documentManagement/types"/>
    <ds:schemaRef ds:uri="http://purl.org/dc/terms/"/>
    <ds:schemaRef ds:uri="ea2b9b24-cc21-470b-9408-2be0eb821bf3"/>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DD64610-15EC-41BF-8AAB-F1768C64F8CA}">
  <ds:schemaRefs>
    <ds:schemaRef ds:uri="http://schemas.microsoft.com/sharepoint/v3/contenttype/forms"/>
  </ds:schemaRefs>
</ds:datastoreItem>
</file>

<file path=customXml/itemProps3.xml><?xml version="1.0" encoding="utf-8"?>
<ds:datastoreItem xmlns:ds="http://schemas.openxmlformats.org/officeDocument/2006/customXml" ds:itemID="{57B695E7-EF8B-44D7-9900-FE35185FDD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a2b9b24-cc21-470b-9408-2be0eb821bf3"/>
    <ds:schemaRef ds:uri="d3eef3f2-1923-4a4c-8502-cb8d6caf26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Powerful Presentations</Template>
  <TotalTime>18633</TotalTime>
  <Words>449</Words>
  <Application>Microsoft Office PowerPoint</Application>
  <PresentationFormat>Widescreen</PresentationFormat>
  <Paragraphs>79</Paragraphs>
  <Slides>6</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vt:i4>
      </vt:variant>
    </vt:vector>
  </HeadingPairs>
  <TitlesOfParts>
    <vt:vector size="16" baseType="lpstr">
      <vt:lpstr>Arial</vt:lpstr>
      <vt:lpstr>Arial Black</vt:lpstr>
      <vt:lpstr>Calibri</vt:lpstr>
      <vt:lpstr>Segoe UI</vt:lpstr>
      <vt:lpstr>Segoe UI Black</vt:lpstr>
      <vt:lpstr>Segoe UI Light</vt:lpstr>
      <vt:lpstr>Segoe UI Semibold</vt:lpstr>
      <vt:lpstr>Segoe UI Semilight</vt:lpstr>
      <vt:lpstr>Wingdings</vt:lpstr>
      <vt:lpstr>Storybuilding Neal Creative</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Pastoring</dc:title>
  <dc:subject/>
  <dc:creator>Yolanda Meraz</dc:creator>
  <cp:keywords/>
  <dc:description/>
  <cp:lastModifiedBy>Sonrisa Cooper</cp:lastModifiedBy>
  <cp:revision>164</cp:revision>
  <cp:lastPrinted>2019-07-15T22:37:39Z</cp:lastPrinted>
  <dcterms:created xsi:type="dcterms:W3CDTF">2017-09-20T23:24:10Z</dcterms:created>
  <dcterms:modified xsi:type="dcterms:W3CDTF">2019-09-17T01:09:04Z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0x010100E5397EBCB23A4E468112F68618C2561A</vt:lpwstr>
  </property>
</Properties>
</file>